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4" r:id="rId2"/>
    <p:sldId id="302" r:id="rId3"/>
    <p:sldId id="308" r:id="rId4"/>
    <p:sldId id="306" r:id="rId5"/>
    <p:sldId id="303" r:id="rId6"/>
    <p:sldId id="300" r:id="rId7"/>
    <p:sldId id="304" r:id="rId8"/>
    <p:sldId id="305" r:id="rId9"/>
    <p:sldId id="307" r:id="rId10"/>
    <p:sldId id="278" r:id="rId11"/>
    <p:sldId id="295" r:id="rId12"/>
    <p:sldId id="279" r:id="rId13"/>
    <p:sldId id="280" r:id="rId14"/>
    <p:sldId id="293" r:id="rId15"/>
    <p:sldId id="297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6AAB5-0039-A939-0A3D-EC8BE4F7DCB2}" v="5" dt="2023-08-24T21:42:07.648"/>
    <p1510:client id="{8D927720-1039-1E44-E679-85152B475CB5}" v="278" dt="2023-08-24T21:04:15.976"/>
    <p1510:client id="{D05BDB7D-C5FC-9CC8-8376-65CF0F67BFAE}" v="90" dt="2023-08-24T21:41:15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3792" autoAdjust="0"/>
  </p:normalViewPr>
  <p:slideViewPr>
    <p:cSldViewPr snapToGrid="0">
      <p:cViewPr varScale="1">
        <p:scale>
          <a:sx n="77" d="100"/>
          <a:sy n="77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nso, Selina" userId="S::selina_alonso@chino.k12.ca.us::f7ba1cae-191e-4083-b174-32a3ba7d710b" providerId="AD" clId="Web-{61A6AAB5-0039-A939-0A3D-EC8BE4F7DCB2}"/>
    <pc:docChg chg="modSld">
      <pc:chgData name="Alonso, Selina" userId="S::selina_alonso@chino.k12.ca.us::f7ba1cae-191e-4083-b174-32a3ba7d710b" providerId="AD" clId="Web-{61A6AAB5-0039-A939-0A3D-EC8BE4F7DCB2}" dt="2023-08-24T21:42:07.648" v="4" actId="20577"/>
      <pc:docMkLst>
        <pc:docMk/>
      </pc:docMkLst>
      <pc:sldChg chg="modSp">
        <pc:chgData name="Alonso, Selina" userId="S::selina_alonso@chino.k12.ca.us::f7ba1cae-191e-4083-b174-32a3ba7d710b" providerId="AD" clId="Web-{61A6AAB5-0039-A939-0A3D-EC8BE4F7DCB2}" dt="2023-08-24T21:42:07.648" v="4" actId="20577"/>
        <pc:sldMkLst>
          <pc:docMk/>
          <pc:sldMk cId="3305648918" sldId="294"/>
        </pc:sldMkLst>
        <pc:spChg chg="mod">
          <ac:chgData name="Alonso, Selina" userId="S::selina_alonso@chino.k12.ca.us::f7ba1cae-191e-4083-b174-32a3ba7d710b" providerId="AD" clId="Web-{61A6AAB5-0039-A939-0A3D-EC8BE4F7DCB2}" dt="2023-08-24T21:42:07.648" v="4" actId="20577"/>
          <ac:spMkLst>
            <pc:docMk/>
            <pc:sldMk cId="3305648918" sldId="294"/>
            <ac:spMk id="2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6B1EA-BAB6-40B5-B220-75D24126A0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1702EF-A6D0-4E85-A66D-FF85445DA631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Weekly Folders</a:t>
          </a:r>
        </a:p>
      </dgm:t>
    </dgm:pt>
    <dgm:pt modelId="{D4BF539C-A90B-4F74-AFB1-D3F232AB2A4A}" type="parTrans" cxnId="{D7E603B3-6D9D-4A2B-B789-1D3C6A002290}">
      <dgm:prSet/>
      <dgm:spPr/>
      <dgm:t>
        <a:bodyPr/>
        <a:lstStyle/>
        <a:p>
          <a:endParaRPr lang="en-US"/>
        </a:p>
      </dgm:t>
    </dgm:pt>
    <dgm:pt modelId="{3A981A01-964A-4ACA-AA40-6D58836CD3F5}" type="sibTrans" cxnId="{D7E603B3-6D9D-4A2B-B789-1D3C6A002290}">
      <dgm:prSet/>
      <dgm:spPr/>
      <dgm:t>
        <a:bodyPr/>
        <a:lstStyle/>
        <a:p>
          <a:endParaRPr lang="en-US"/>
        </a:p>
      </dgm:t>
    </dgm:pt>
    <dgm:pt modelId="{834A9DAE-87B3-4B57-8E9B-06BC0D3542CF}">
      <dgm:prSet custT="1"/>
      <dgm:spPr/>
      <dgm:t>
        <a:bodyPr/>
        <a:lstStyle/>
        <a:p>
          <a:r>
            <a:rPr lang="en-US" sz="2000" b="1" dirty="0"/>
            <a:t>*Graded work</a:t>
          </a:r>
        </a:p>
      </dgm:t>
    </dgm:pt>
    <dgm:pt modelId="{55FC7619-C9D3-4C9B-BBCB-CF925422227F}" type="parTrans" cxnId="{5C2E901D-ED0B-4C6A-88BD-3B3E10F89567}">
      <dgm:prSet/>
      <dgm:spPr/>
      <dgm:t>
        <a:bodyPr/>
        <a:lstStyle/>
        <a:p>
          <a:endParaRPr lang="en-US"/>
        </a:p>
      </dgm:t>
    </dgm:pt>
    <dgm:pt modelId="{84332AA7-EA03-44B0-9EA5-66FB4F38C285}" type="sibTrans" cxnId="{5C2E901D-ED0B-4C6A-88BD-3B3E10F89567}">
      <dgm:prSet/>
      <dgm:spPr/>
      <dgm:t>
        <a:bodyPr/>
        <a:lstStyle/>
        <a:p>
          <a:endParaRPr lang="en-US"/>
        </a:p>
      </dgm:t>
    </dgm:pt>
    <dgm:pt modelId="{B6B23580-CBF2-479D-8FC9-A7646D696DD3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Email</a:t>
          </a:r>
          <a:endParaRPr lang="en-US" sz="3200" dirty="0">
            <a:latin typeface="KG WhY YoU GoTtA Be So MeAn" panose="02000506000000020004" pitchFamily="2" charset="0"/>
          </a:endParaRPr>
        </a:p>
      </dgm:t>
    </dgm:pt>
    <dgm:pt modelId="{964614C5-05D6-4816-92A9-A4B65BCCBA62}" type="parTrans" cxnId="{433B88A6-46CF-40A5-B2AE-2B3D0F09C1DE}">
      <dgm:prSet/>
      <dgm:spPr/>
      <dgm:t>
        <a:bodyPr/>
        <a:lstStyle/>
        <a:p>
          <a:endParaRPr lang="en-US"/>
        </a:p>
      </dgm:t>
    </dgm:pt>
    <dgm:pt modelId="{A40859D5-D923-4697-9465-93115293CE1A}" type="sibTrans" cxnId="{433B88A6-46CF-40A5-B2AE-2B3D0F09C1DE}">
      <dgm:prSet/>
      <dgm:spPr/>
      <dgm:t>
        <a:bodyPr/>
        <a:lstStyle/>
        <a:p>
          <a:endParaRPr lang="en-US"/>
        </a:p>
      </dgm:t>
    </dgm:pt>
    <dgm:pt modelId="{DCEC798B-9E39-4632-B494-A6C4C84EAEA1}">
      <dgm:prSet custT="1"/>
      <dgm:spPr/>
      <dgm:t>
        <a:bodyPr/>
        <a:lstStyle/>
        <a:p>
          <a:r>
            <a:rPr lang="en-US" sz="2000" b="1" dirty="0"/>
            <a:t>*Specific behavior/academic concerns</a:t>
          </a:r>
        </a:p>
      </dgm:t>
    </dgm:pt>
    <dgm:pt modelId="{D4093D8D-C8CF-4CF2-AD5D-016B5A435301}" type="parTrans" cxnId="{4AE53396-11AD-4912-926C-95E7C9CC4466}">
      <dgm:prSet/>
      <dgm:spPr/>
      <dgm:t>
        <a:bodyPr/>
        <a:lstStyle/>
        <a:p>
          <a:endParaRPr lang="en-US"/>
        </a:p>
      </dgm:t>
    </dgm:pt>
    <dgm:pt modelId="{E6D8A6BA-C56C-40E4-A2DB-323DADC0A5FC}" type="sibTrans" cxnId="{4AE53396-11AD-4912-926C-95E7C9CC4466}">
      <dgm:prSet/>
      <dgm:spPr/>
      <dgm:t>
        <a:bodyPr/>
        <a:lstStyle/>
        <a:p>
          <a:endParaRPr lang="en-US"/>
        </a:p>
      </dgm:t>
    </dgm:pt>
    <dgm:pt modelId="{1734271F-7129-4E94-B322-9092A0822E98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Phone Call Home</a:t>
          </a:r>
        </a:p>
      </dgm:t>
    </dgm:pt>
    <dgm:pt modelId="{3E1D59CB-32FC-478B-878C-5A8E783B498D}" type="parTrans" cxnId="{44C2C4A1-BBEB-4076-9669-D77D827EB2F5}">
      <dgm:prSet/>
      <dgm:spPr/>
      <dgm:t>
        <a:bodyPr/>
        <a:lstStyle/>
        <a:p>
          <a:endParaRPr lang="en-US"/>
        </a:p>
      </dgm:t>
    </dgm:pt>
    <dgm:pt modelId="{CCE032F6-7B39-4503-9A1F-46ABD68A18E4}" type="sibTrans" cxnId="{44C2C4A1-BBEB-4076-9669-D77D827EB2F5}">
      <dgm:prSet/>
      <dgm:spPr/>
      <dgm:t>
        <a:bodyPr/>
        <a:lstStyle/>
        <a:p>
          <a:endParaRPr lang="en-US"/>
        </a:p>
      </dgm:t>
    </dgm:pt>
    <dgm:pt modelId="{8716D59C-899C-4111-AEFD-5D3625F56545}">
      <dgm:prSet custT="1"/>
      <dgm:spPr/>
      <dgm:t>
        <a:bodyPr/>
        <a:lstStyle/>
        <a:p>
          <a:r>
            <a:rPr lang="en-US" sz="2000" dirty="0"/>
            <a:t>*Specific behavior/academic concerns</a:t>
          </a:r>
        </a:p>
      </dgm:t>
    </dgm:pt>
    <dgm:pt modelId="{C5CBA535-5F1D-4555-B855-E5635F8DADE6}" type="parTrans" cxnId="{DAD33A6F-E8FF-4D14-BFF6-AACB82514D8C}">
      <dgm:prSet/>
      <dgm:spPr/>
      <dgm:t>
        <a:bodyPr/>
        <a:lstStyle/>
        <a:p>
          <a:endParaRPr lang="en-US"/>
        </a:p>
      </dgm:t>
    </dgm:pt>
    <dgm:pt modelId="{B0FC287F-5E57-49C4-A593-5E9CBB58379D}" type="sibTrans" cxnId="{DAD33A6F-E8FF-4D14-BFF6-AACB82514D8C}">
      <dgm:prSet/>
      <dgm:spPr/>
      <dgm:t>
        <a:bodyPr/>
        <a:lstStyle/>
        <a:p>
          <a:endParaRPr lang="en-US"/>
        </a:p>
      </dgm:t>
    </dgm:pt>
    <dgm:pt modelId="{B57C53BA-5A6E-4E09-90AB-F46C4EE22801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Letter Home </a:t>
          </a:r>
          <a:r>
            <a:rPr lang="en-US" sz="1900" dirty="0"/>
            <a:t>(per our management program)</a:t>
          </a:r>
        </a:p>
      </dgm:t>
    </dgm:pt>
    <dgm:pt modelId="{3F49FD4F-2A3E-4CD4-BD6C-6393AF94F269}" type="parTrans" cxnId="{F7ABF559-E922-4F90-B01A-5DD04FA00639}">
      <dgm:prSet/>
      <dgm:spPr/>
      <dgm:t>
        <a:bodyPr/>
        <a:lstStyle/>
        <a:p>
          <a:endParaRPr lang="en-US"/>
        </a:p>
      </dgm:t>
    </dgm:pt>
    <dgm:pt modelId="{F8CD036B-25A5-474D-B8B7-BC3797DD38D6}" type="sibTrans" cxnId="{F7ABF559-E922-4F90-B01A-5DD04FA00639}">
      <dgm:prSet/>
      <dgm:spPr/>
      <dgm:t>
        <a:bodyPr/>
        <a:lstStyle/>
        <a:p>
          <a:endParaRPr lang="en-US"/>
        </a:p>
      </dgm:t>
    </dgm:pt>
    <dgm:pt modelId="{6C0E7581-C973-4A76-8FAE-2D73182B5AD3}">
      <dgm:prSet custT="1"/>
      <dgm:spPr/>
      <dgm:t>
        <a:bodyPr/>
        <a:lstStyle/>
        <a:p>
          <a:r>
            <a:rPr lang="en-US" sz="2000" b="1" dirty="0"/>
            <a:t>*Fourth offense</a:t>
          </a:r>
        </a:p>
      </dgm:t>
    </dgm:pt>
    <dgm:pt modelId="{88E6DA6E-C91D-4EFB-A2EB-1756392FC32F}" type="parTrans" cxnId="{3470B78A-B996-4699-90AA-BAD209967A89}">
      <dgm:prSet/>
      <dgm:spPr/>
      <dgm:t>
        <a:bodyPr/>
        <a:lstStyle/>
        <a:p>
          <a:endParaRPr lang="en-US"/>
        </a:p>
      </dgm:t>
    </dgm:pt>
    <dgm:pt modelId="{356BDA55-27F3-4E2B-B7F5-DC34252D58D4}" type="sibTrans" cxnId="{3470B78A-B996-4699-90AA-BAD209967A89}">
      <dgm:prSet/>
      <dgm:spPr/>
      <dgm:t>
        <a:bodyPr/>
        <a:lstStyle/>
        <a:p>
          <a:endParaRPr lang="en-US"/>
        </a:p>
      </dgm:t>
    </dgm:pt>
    <dgm:pt modelId="{3F02ED42-5E34-43D3-87AA-5DAD14E51660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ClassDojo</a:t>
          </a:r>
        </a:p>
      </dgm:t>
    </dgm:pt>
    <dgm:pt modelId="{92FA743C-3A53-468A-B03B-39A8A4054A6C}" type="parTrans" cxnId="{2C27CE45-1F3D-48D7-9474-473A2A56A9B1}">
      <dgm:prSet/>
      <dgm:spPr/>
      <dgm:t>
        <a:bodyPr/>
        <a:lstStyle/>
        <a:p>
          <a:endParaRPr lang="en-US"/>
        </a:p>
      </dgm:t>
    </dgm:pt>
    <dgm:pt modelId="{DC209F60-2008-4644-9849-DFE4D27514FF}" type="sibTrans" cxnId="{2C27CE45-1F3D-48D7-9474-473A2A56A9B1}">
      <dgm:prSet/>
      <dgm:spPr/>
      <dgm:t>
        <a:bodyPr/>
        <a:lstStyle/>
        <a:p>
          <a:endParaRPr lang="en-US"/>
        </a:p>
      </dgm:t>
    </dgm:pt>
    <dgm:pt modelId="{27FD80D4-5129-4616-9174-6A5F1671D60C}">
      <dgm:prSet custT="1"/>
      <dgm:spPr/>
      <dgm:t>
        <a:bodyPr/>
        <a:lstStyle/>
        <a:p>
          <a:r>
            <a:rPr lang="en-US" sz="2000" b="1" dirty="0"/>
            <a:t>*Class Announcements</a:t>
          </a:r>
        </a:p>
      </dgm:t>
    </dgm:pt>
    <dgm:pt modelId="{048E85EC-DCCC-443F-9642-85CF013C0902}" type="parTrans" cxnId="{10965D8A-EADB-4B2A-B83B-66C8624DB65E}">
      <dgm:prSet/>
      <dgm:spPr/>
      <dgm:t>
        <a:bodyPr/>
        <a:lstStyle/>
        <a:p>
          <a:endParaRPr lang="en-US"/>
        </a:p>
      </dgm:t>
    </dgm:pt>
    <dgm:pt modelId="{AF70FDC3-89F1-4E86-9356-61C91A1E7909}" type="sibTrans" cxnId="{10965D8A-EADB-4B2A-B83B-66C8624DB65E}">
      <dgm:prSet/>
      <dgm:spPr/>
      <dgm:t>
        <a:bodyPr/>
        <a:lstStyle/>
        <a:p>
          <a:endParaRPr lang="en-US"/>
        </a:p>
      </dgm:t>
    </dgm:pt>
    <dgm:pt modelId="{79A85A0A-2504-4A7D-90E0-8C50D75D4D65}" type="pres">
      <dgm:prSet presAssocID="{E996B1EA-BAB6-40B5-B220-75D24126A06C}" presName="root" presStyleCnt="0">
        <dgm:presLayoutVars>
          <dgm:dir/>
          <dgm:resizeHandles val="exact"/>
        </dgm:presLayoutVars>
      </dgm:prSet>
      <dgm:spPr/>
    </dgm:pt>
    <dgm:pt modelId="{90C26C38-182D-4A6C-A271-3161B693E117}" type="pres">
      <dgm:prSet presAssocID="{561702EF-A6D0-4E85-A66D-FF85445DA631}" presName="compNode" presStyleCnt="0"/>
      <dgm:spPr/>
    </dgm:pt>
    <dgm:pt modelId="{95E0549F-87A0-4248-974B-B0AB14980F41}" type="pres">
      <dgm:prSet presAssocID="{561702EF-A6D0-4E85-A66D-FF85445DA631}" presName="bgRect" presStyleLbl="bgShp" presStyleIdx="0" presStyleCnt="5"/>
      <dgm:spPr/>
    </dgm:pt>
    <dgm:pt modelId="{E1CBF77B-899E-4777-8FE7-34F30C37FB39}" type="pres">
      <dgm:prSet presAssocID="{561702EF-A6D0-4E85-A66D-FF85445DA63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849B89A1-0507-434C-8A8E-588104F67A21}" type="pres">
      <dgm:prSet presAssocID="{561702EF-A6D0-4E85-A66D-FF85445DA631}" presName="spaceRect" presStyleCnt="0"/>
      <dgm:spPr/>
    </dgm:pt>
    <dgm:pt modelId="{79D6FD3C-80DF-4EFC-B14A-B454D49A22DE}" type="pres">
      <dgm:prSet presAssocID="{561702EF-A6D0-4E85-A66D-FF85445DA631}" presName="parTx" presStyleLbl="revTx" presStyleIdx="0" presStyleCnt="10">
        <dgm:presLayoutVars>
          <dgm:chMax val="0"/>
          <dgm:chPref val="0"/>
        </dgm:presLayoutVars>
      </dgm:prSet>
      <dgm:spPr/>
    </dgm:pt>
    <dgm:pt modelId="{5B860CD7-9F82-41A2-A138-977CAF93C897}" type="pres">
      <dgm:prSet presAssocID="{561702EF-A6D0-4E85-A66D-FF85445DA631}" presName="desTx" presStyleLbl="revTx" presStyleIdx="1" presStyleCnt="10">
        <dgm:presLayoutVars/>
      </dgm:prSet>
      <dgm:spPr/>
    </dgm:pt>
    <dgm:pt modelId="{9DB6FC56-AAAF-4CFA-B744-FCE630E3A691}" type="pres">
      <dgm:prSet presAssocID="{3A981A01-964A-4ACA-AA40-6D58836CD3F5}" presName="sibTrans" presStyleCnt="0"/>
      <dgm:spPr/>
    </dgm:pt>
    <dgm:pt modelId="{9030067F-847C-499C-9C75-09CE388B5B56}" type="pres">
      <dgm:prSet presAssocID="{B6B23580-CBF2-479D-8FC9-A7646D696DD3}" presName="compNode" presStyleCnt="0"/>
      <dgm:spPr/>
    </dgm:pt>
    <dgm:pt modelId="{55B55332-6F3D-4450-83DD-AE6230C5CE3A}" type="pres">
      <dgm:prSet presAssocID="{B6B23580-CBF2-479D-8FC9-A7646D696DD3}" presName="bgRect" presStyleLbl="bgShp" presStyleIdx="1" presStyleCnt="5"/>
      <dgm:spPr/>
    </dgm:pt>
    <dgm:pt modelId="{CD3BBC84-8FCB-415D-BC7E-46CF4EE19EED}" type="pres">
      <dgm:prSet presAssocID="{B6B23580-CBF2-479D-8FC9-A7646D696DD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AE2B9B28-8826-436C-8B99-F5D41A2523E2}" type="pres">
      <dgm:prSet presAssocID="{B6B23580-CBF2-479D-8FC9-A7646D696DD3}" presName="spaceRect" presStyleCnt="0"/>
      <dgm:spPr/>
    </dgm:pt>
    <dgm:pt modelId="{6ECB1D10-4943-4B88-9970-FD6DDE0DE05D}" type="pres">
      <dgm:prSet presAssocID="{B6B23580-CBF2-479D-8FC9-A7646D696DD3}" presName="parTx" presStyleLbl="revTx" presStyleIdx="2" presStyleCnt="10">
        <dgm:presLayoutVars>
          <dgm:chMax val="0"/>
          <dgm:chPref val="0"/>
        </dgm:presLayoutVars>
      </dgm:prSet>
      <dgm:spPr/>
    </dgm:pt>
    <dgm:pt modelId="{FC6057E3-CBB9-4AC6-B606-B128F7EBE98C}" type="pres">
      <dgm:prSet presAssocID="{B6B23580-CBF2-479D-8FC9-A7646D696DD3}" presName="desTx" presStyleLbl="revTx" presStyleIdx="3" presStyleCnt="10">
        <dgm:presLayoutVars/>
      </dgm:prSet>
      <dgm:spPr/>
    </dgm:pt>
    <dgm:pt modelId="{363EFD64-5E2B-4741-A51C-9AA75ABD9D74}" type="pres">
      <dgm:prSet presAssocID="{A40859D5-D923-4697-9465-93115293CE1A}" presName="sibTrans" presStyleCnt="0"/>
      <dgm:spPr/>
    </dgm:pt>
    <dgm:pt modelId="{1BFEF812-7E7F-49B0-A682-ED229198155C}" type="pres">
      <dgm:prSet presAssocID="{1734271F-7129-4E94-B322-9092A0822E98}" presName="compNode" presStyleCnt="0"/>
      <dgm:spPr/>
    </dgm:pt>
    <dgm:pt modelId="{4DB32A16-2D0A-46AE-AF0E-8B72C35264AF}" type="pres">
      <dgm:prSet presAssocID="{1734271F-7129-4E94-B322-9092A0822E98}" presName="bgRect" presStyleLbl="bgShp" presStyleIdx="2" presStyleCnt="5"/>
      <dgm:spPr/>
    </dgm:pt>
    <dgm:pt modelId="{80A4D804-344F-4CC0-8BAC-ACB67E5E8534}" type="pres">
      <dgm:prSet presAssocID="{1734271F-7129-4E94-B322-9092A0822E9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029F7558-FDB8-49AB-AFE1-A736F0173257}" type="pres">
      <dgm:prSet presAssocID="{1734271F-7129-4E94-B322-9092A0822E98}" presName="spaceRect" presStyleCnt="0"/>
      <dgm:spPr/>
    </dgm:pt>
    <dgm:pt modelId="{0D177E8C-7261-4692-9F46-B1487C7ADCF8}" type="pres">
      <dgm:prSet presAssocID="{1734271F-7129-4E94-B322-9092A0822E98}" presName="parTx" presStyleLbl="revTx" presStyleIdx="4" presStyleCnt="10">
        <dgm:presLayoutVars>
          <dgm:chMax val="0"/>
          <dgm:chPref val="0"/>
        </dgm:presLayoutVars>
      </dgm:prSet>
      <dgm:spPr/>
    </dgm:pt>
    <dgm:pt modelId="{9EB6F870-AAB8-4EC6-A6B2-2134681EBB7A}" type="pres">
      <dgm:prSet presAssocID="{1734271F-7129-4E94-B322-9092A0822E98}" presName="desTx" presStyleLbl="revTx" presStyleIdx="5" presStyleCnt="10">
        <dgm:presLayoutVars/>
      </dgm:prSet>
      <dgm:spPr/>
    </dgm:pt>
    <dgm:pt modelId="{F392F136-E028-4EC0-995F-CDB133073287}" type="pres">
      <dgm:prSet presAssocID="{CCE032F6-7B39-4503-9A1F-46ABD68A18E4}" presName="sibTrans" presStyleCnt="0"/>
      <dgm:spPr/>
    </dgm:pt>
    <dgm:pt modelId="{8F78AC63-F9D8-4EF7-9192-E7030651ED00}" type="pres">
      <dgm:prSet presAssocID="{B57C53BA-5A6E-4E09-90AB-F46C4EE22801}" presName="compNode" presStyleCnt="0"/>
      <dgm:spPr/>
    </dgm:pt>
    <dgm:pt modelId="{1031787E-915C-4B68-8840-06FBA511158B}" type="pres">
      <dgm:prSet presAssocID="{B57C53BA-5A6E-4E09-90AB-F46C4EE22801}" presName="bgRect" presStyleLbl="bgShp" presStyleIdx="3" presStyleCnt="5"/>
      <dgm:spPr/>
    </dgm:pt>
    <dgm:pt modelId="{952A913C-BAD7-4DFC-95D3-2E63DA5C965F}" type="pres">
      <dgm:prSet presAssocID="{B57C53BA-5A6E-4E09-90AB-F46C4EE2280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0BFDEC47-7C42-4421-B127-F07387203264}" type="pres">
      <dgm:prSet presAssocID="{B57C53BA-5A6E-4E09-90AB-F46C4EE22801}" presName="spaceRect" presStyleCnt="0"/>
      <dgm:spPr/>
    </dgm:pt>
    <dgm:pt modelId="{D56677D6-30FE-4080-9925-5371E3CC0375}" type="pres">
      <dgm:prSet presAssocID="{B57C53BA-5A6E-4E09-90AB-F46C4EE22801}" presName="parTx" presStyleLbl="revTx" presStyleIdx="6" presStyleCnt="10">
        <dgm:presLayoutVars>
          <dgm:chMax val="0"/>
          <dgm:chPref val="0"/>
        </dgm:presLayoutVars>
      </dgm:prSet>
      <dgm:spPr/>
    </dgm:pt>
    <dgm:pt modelId="{02AF4BB5-8AEE-4AA5-BBF5-3B519B56349C}" type="pres">
      <dgm:prSet presAssocID="{B57C53BA-5A6E-4E09-90AB-F46C4EE22801}" presName="desTx" presStyleLbl="revTx" presStyleIdx="7" presStyleCnt="10">
        <dgm:presLayoutVars/>
      </dgm:prSet>
      <dgm:spPr/>
    </dgm:pt>
    <dgm:pt modelId="{B2F8E34B-5D20-44E7-837F-9A9C023C9396}" type="pres">
      <dgm:prSet presAssocID="{F8CD036B-25A5-474D-B8B7-BC3797DD38D6}" presName="sibTrans" presStyleCnt="0"/>
      <dgm:spPr/>
    </dgm:pt>
    <dgm:pt modelId="{CC1BD851-3FC4-443F-9097-4AAD7603266D}" type="pres">
      <dgm:prSet presAssocID="{3F02ED42-5E34-43D3-87AA-5DAD14E51660}" presName="compNode" presStyleCnt="0"/>
      <dgm:spPr/>
    </dgm:pt>
    <dgm:pt modelId="{2D2680F4-C96B-4D50-BF06-2F3CC5AE3512}" type="pres">
      <dgm:prSet presAssocID="{3F02ED42-5E34-43D3-87AA-5DAD14E51660}" presName="bgRect" presStyleLbl="bgShp" presStyleIdx="4" presStyleCnt="5"/>
      <dgm:spPr/>
    </dgm:pt>
    <dgm:pt modelId="{7C83DF2D-5F46-4E22-AB52-AD8526151956}" type="pres">
      <dgm:prSet presAssocID="{3F02ED42-5E34-43D3-87AA-5DAD14E5166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E9248EBE-DECF-469F-B67F-4EEB39F7EE18}" type="pres">
      <dgm:prSet presAssocID="{3F02ED42-5E34-43D3-87AA-5DAD14E51660}" presName="spaceRect" presStyleCnt="0"/>
      <dgm:spPr/>
    </dgm:pt>
    <dgm:pt modelId="{A38309EA-3C6F-4C4D-A1D7-2CE05CB8C5D9}" type="pres">
      <dgm:prSet presAssocID="{3F02ED42-5E34-43D3-87AA-5DAD14E51660}" presName="parTx" presStyleLbl="revTx" presStyleIdx="8" presStyleCnt="10">
        <dgm:presLayoutVars>
          <dgm:chMax val="0"/>
          <dgm:chPref val="0"/>
        </dgm:presLayoutVars>
      </dgm:prSet>
      <dgm:spPr/>
    </dgm:pt>
    <dgm:pt modelId="{494A0B03-9DB6-4D75-ABCE-2204D0C8D5CB}" type="pres">
      <dgm:prSet presAssocID="{3F02ED42-5E34-43D3-87AA-5DAD14E51660}" presName="desTx" presStyleLbl="revTx" presStyleIdx="9" presStyleCnt="10">
        <dgm:presLayoutVars/>
      </dgm:prSet>
      <dgm:spPr/>
    </dgm:pt>
  </dgm:ptLst>
  <dgm:cxnLst>
    <dgm:cxn modelId="{FFA6F215-2E72-4FD8-86CE-CB81745412FE}" type="presOf" srcId="{3F02ED42-5E34-43D3-87AA-5DAD14E51660}" destId="{A38309EA-3C6F-4C4D-A1D7-2CE05CB8C5D9}" srcOrd="0" destOrd="0" presId="urn:microsoft.com/office/officeart/2018/2/layout/IconVerticalSolidList"/>
    <dgm:cxn modelId="{5C2E901D-ED0B-4C6A-88BD-3B3E10F89567}" srcId="{561702EF-A6D0-4E85-A66D-FF85445DA631}" destId="{834A9DAE-87B3-4B57-8E9B-06BC0D3542CF}" srcOrd="0" destOrd="0" parTransId="{55FC7619-C9D3-4C9B-BBCB-CF925422227F}" sibTransId="{84332AA7-EA03-44B0-9EA5-66FB4F38C285}"/>
    <dgm:cxn modelId="{31147643-E953-4EDA-B5DE-908DADA613A4}" type="presOf" srcId="{27FD80D4-5129-4616-9174-6A5F1671D60C}" destId="{494A0B03-9DB6-4D75-ABCE-2204D0C8D5CB}" srcOrd="0" destOrd="0" presId="urn:microsoft.com/office/officeart/2018/2/layout/IconVerticalSolidList"/>
    <dgm:cxn modelId="{2C27CE45-1F3D-48D7-9474-473A2A56A9B1}" srcId="{E996B1EA-BAB6-40B5-B220-75D24126A06C}" destId="{3F02ED42-5E34-43D3-87AA-5DAD14E51660}" srcOrd="4" destOrd="0" parTransId="{92FA743C-3A53-468A-B03B-39A8A4054A6C}" sibTransId="{DC209F60-2008-4644-9849-DFE4D27514FF}"/>
    <dgm:cxn modelId="{DAD33A6F-E8FF-4D14-BFF6-AACB82514D8C}" srcId="{1734271F-7129-4E94-B322-9092A0822E98}" destId="{8716D59C-899C-4111-AEFD-5D3625F56545}" srcOrd="0" destOrd="0" parTransId="{C5CBA535-5F1D-4555-B855-E5635F8DADE6}" sibTransId="{B0FC287F-5E57-49C4-A593-5E9CBB58379D}"/>
    <dgm:cxn modelId="{4B4D706F-E649-4E8F-9760-0767D1C11EF4}" type="presOf" srcId="{E996B1EA-BAB6-40B5-B220-75D24126A06C}" destId="{79A85A0A-2504-4A7D-90E0-8C50D75D4D65}" srcOrd="0" destOrd="0" presId="urn:microsoft.com/office/officeart/2018/2/layout/IconVerticalSolidList"/>
    <dgm:cxn modelId="{3453AA51-1755-439A-85D1-5C3D41691CCA}" type="presOf" srcId="{6C0E7581-C973-4A76-8FAE-2D73182B5AD3}" destId="{02AF4BB5-8AEE-4AA5-BBF5-3B519B56349C}" srcOrd="0" destOrd="0" presId="urn:microsoft.com/office/officeart/2018/2/layout/IconVerticalSolidList"/>
    <dgm:cxn modelId="{FEE09373-A00B-435B-8DD3-49D5AC73CE20}" type="presOf" srcId="{B6B23580-CBF2-479D-8FC9-A7646D696DD3}" destId="{6ECB1D10-4943-4B88-9970-FD6DDE0DE05D}" srcOrd="0" destOrd="0" presId="urn:microsoft.com/office/officeart/2018/2/layout/IconVerticalSolidList"/>
    <dgm:cxn modelId="{F7ABF559-E922-4F90-B01A-5DD04FA00639}" srcId="{E996B1EA-BAB6-40B5-B220-75D24126A06C}" destId="{B57C53BA-5A6E-4E09-90AB-F46C4EE22801}" srcOrd="3" destOrd="0" parTransId="{3F49FD4F-2A3E-4CD4-BD6C-6393AF94F269}" sibTransId="{F8CD036B-25A5-474D-B8B7-BC3797DD38D6}"/>
    <dgm:cxn modelId="{10965D8A-EADB-4B2A-B83B-66C8624DB65E}" srcId="{3F02ED42-5E34-43D3-87AA-5DAD14E51660}" destId="{27FD80D4-5129-4616-9174-6A5F1671D60C}" srcOrd="0" destOrd="0" parTransId="{048E85EC-DCCC-443F-9642-85CF013C0902}" sibTransId="{AF70FDC3-89F1-4E86-9356-61C91A1E7909}"/>
    <dgm:cxn modelId="{3470B78A-B996-4699-90AA-BAD209967A89}" srcId="{B57C53BA-5A6E-4E09-90AB-F46C4EE22801}" destId="{6C0E7581-C973-4A76-8FAE-2D73182B5AD3}" srcOrd="0" destOrd="0" parTransId="{88E6DA6E-C91D-4EFB-A2EB-1756392FC32F}" sibTransId="{356BDA55-27F3-4E2B-B7F5-DC34252D58D4}"/>
    <dgm:cxn modelId="{F8B4BD8E-52D9-49CD-9A1B-024095AA9544}" type="presOf" srcId="{B57C53BA-5A6E-4E09-90AB-F46C4EE22801}" destId="{D56677D6-30FE-4080-9925-5371E3CC0375}" srcOrd="0" destOrd="0" presId="urn:microsoft.com/office/officeart/2018/2/layout/IconVerticalSolidList"/>
    <dgm:cxn modelId="{4AE53396-11AD-4912-926C-95E7C9CC4466}" srcId="{B6B23580-CBF2-479D-8FC9-A7646D696DD3}" destId="{DCEC798B-9E39-4632-B494-A6C4C84EAEA1}" srcOrd="0" destOrd="0" parTransId="{D4093D8D-C8CF-4CF2-AD5D-016B5A435301}" sibTransId="{E6D8A6BA-C56C-40E4-A2DB-323DADC0A5FC}"/>
    <dgm:cxn modelId="{44C2C4A1-BBEB-4076-9669-D77D827EB2F5}" srcId="{E996B1EA-BAB6-40B5-B220-75D24126A06C}" destId="{1734271F-7129-4E94-B322-9092A0822E98}" srcOrd="2" destOrd="0" parTransId="{3E1D59CB-32FC-478B-878C-5A8E783B498D}" sibTransId="{CCE032F6-7B39-4503-9A1F-46ABD68A18E4}"/>
    <dgm:cxn modelId="{433B88A6-46CF-40A5-B2AE-2B3D0F09C1DE}" srcId="{E996B1EA-BAB6-40B5-B220-75D24126A06C}" destId="{B6B23580-CBF2-479D-8FC9-A7646D696DD3}" srcOrd="1" destOrd="0" parTransId="{964614C5-05D6-4816-92A9-A4B65BCCBA62}" sibTransId="{A40859D5-D923-4697-9465-93115293CE1A}"/>
    <dgm:cxn modelId="{D7E603B3-6D9D-4A2B-B789-1D3C6A002290}" srcId="{E996B1EA-BAB6-40B5-B220-75D24126A06C}" destId="{561702EF-A6D0-4E85-A66D-FF85445DA631}" srcOrd="0" destOrd="0" parTransId="{D4BF539C-A90B-4F74-AFB1-D3F232AB2A4A}" sibTransId="{3A981A01-964A-4ACA-AA40-6D58836CD3F5}"/>
    <dgm:cxn modelId="{B04981B9-F009-4F5B-8744-FAFCBB0F805D}" type="presOf" srcId="{834A9DAE-87B3-4B57-8E9B-06BC0D3542CF}" destId="{5B860CD7-9F82-41A2-A138-977CAF93C897}" srcOrd="0" destOrd="0" presId="urn:microsoft.com/office/officeart/2018/2/layout/IconVerticalSolidList"/>
    <dgm:cxn modelId="{307DA9BE-A18B-4171-A2B0-564778003EA9}" type="presOf" srcId="{1734271F-7129-4E94-B322-9092A0822E98}" destId="{0D177E8C-7261-4692-9F46-B1487C7ADCF8}" srcOrd="0" destOrd="0" presId="urn:microsoft.com/office/officeart/2018/2/layout/IconVerticalSolidList"/>
    <dgm:cxn modelId="{D02A9ECF-DCF7-4A0B-A192-E2764F46BCE0}" type="presOf" srcId="{DCEC798B-9E39-4632-B494-A6C4C84EAEA1}" destId="{FC6057E3-CBB9-4AC6-B606-B128F7EBE98C}" srcOrd="0" destOrd="0" presId="urn:microsoft.com/office/officeart/2018/2/layout/IconVerticalSolidList"/>
    <dgm:cxn modelId="{B3E7B9EC-C0C1-4CD7-86F1-4AD7FFF43226}" type="presOf" srcId="{8716D59C-899C-4111-AEFD-5D3625F56545}" destId="{9EB6F870-AAB8-4EC6-A6B2-2134681EBB7A}" srcOrd="0" destOrd="0" presId="urn:microsoft.com/office/officeart/2018/2/layout/IconVerticalSolidList"/>
    <dgm:cxn modelId="{1A1CE7FF-F87F-4DBF-B1D4-4DE8AD764ECD}" type="presOf" srcId="{561702EF-A6D0-4E85-A66D-FF85445DA631}" destId="{79D6FD3C-80DF-4EFC-B14A-B454D49A22DE}" srcOrd="0" destOrd="0" presId="urn:microsoft.com/office/officeart/2018/2/layout/IconVerticalSolidList"/>
    <dgm:cxn modelId="{B9186D3F-97DB-4124-8E41-33AFF71BBDFE}" type="presParOf" srcId="{79A85A0A-2504-4A7D-90E0-8C50D75D4D65}" destId="{90C26C38-182D-4A6C-A271-3161B693E117}" srcOrd="0" destOrd="0" presId="urn:microsoft.com/office/officeart/2018/2/layout/IconVerticalSolidList"/>
    <dgm:cxn modelId="{E20B5A69-6147-4F40-88B5-5CF22654F0D5}" type="presParOf" srcId="{90C26C38-182D-4A6C-A271-3161B693E117}" destId="{95E0549F-87A0-4248-974B-B0AB14980F41}" srcOrd="0" destOrd="0" presId="urn:microsoft.com/office/officeart/2018/2/layout/IconVerticalSolidList"/>
    <dgm:cxn modelId="{E65FE4D8-B82E-4C68-87F9-118A1BC57C81}" type="presParOf" srcId="{90C26C38-182D-4A6C-A271-3161B693E117}" destId="{E1CBF77B-899E-4777-8FE7-34F30C37FB39}" srcOrd="1" destOrd="0" presId="urn:microsoft.com/office/officeart/2018/2/layout/IconVerticalSolidList"/>
    <dgm:cxn modelId="{CF3B78E5-EA99-4FAD-A2C7-FC57E4288791}" type="presParOf" srcId="{90C26C38-182D-4A6C-A271-3161B693E117}" destId="{849B89A1-0507-434C-8A8E-588104F67A21}" srcOrd="2" destOrd="0" presId="urn:microsoft.com/office/officeart/2018/2/layout/IconVerticalSolidList"/>
    <dgm:cxn modelId="{21301DB4-F96E-4877-B9F5-3179DCA6E550}" type="presParOf" srcId="{90C26C38-182D-4A6C-A271-3161B693E117}" destId="{79D6FD3C-80DF-4EFC-B14A-B454D49A22DE}" srcOrd="3" destOrd="0" presId="urn:microsoft.com/office/officeart/2018/2/layout/IconVerticalSolidList"/>
    <dgm:cxn modelId="{C18CC6EC-78AE-42DE-8918-A378E307DC0A}" type="presParOf" srcId="{90C26C38-182D-4A6C-A271-3161B693E117}" destId="{5B860CD7-9F82-41A2-A138-977CAF93C897}" srcOrd="4" destOrd="0" presId="urn:microsoft.com/office/officeart/2018/2/layout/IconVerticalSolidList"/>
    <dgm:cxn modelId="{369BD399-0A48-49DD-8058-D40EA667DA3A}" type="presParOf" srcId="{79A85A0A-2504-4A7D-90E0-8C50D75D4D65}" destId="{9DB6FC56-AAAF-4CFA-B744-FCE630E3A691}" srcOrd="1" destOrd="0" presId="urn:microsoft.com/office/officeart/2018/2/layout/IconVerticalSolidList"/>
    <dgm:cxn modelId="{592C0A3B-3DD6-457F-8335-1440474AE70E}" type="presParOf" srcId="{79A85A0A-2504-4A7D-90E0-8C50D75D4D65}" destId="{9030067F-847C-499C-9C75-09CE388B5B56}" srcOrd="2" destOrd="0" presId="urn:microsoft.com/office/officeart/2018/2/layout/IconVerticalSolidList"/>
    <dgm:cxn modelId="{7FDE5576-C3E1-4E60-9C5E-3F902AF54025}" type="presParOf" srcId="{9030067F-847C-499C-9C75-09CE388B5B56}" destId="{55B55332-6F3D-4450-83DD-AE6230C5CE3A}" srcOrd="0" destOrd="0" presId="urn:microsoft.com/office/officeart/2018/2/layout/IconVerticalSolidList"/>
    <dgm:cxn modelId="{E2518971-6AFD-49E4-BBE2-BD27DE748B05}" type="presParOf" srcId="{9030067F-847C-499C-9C75-09CE388B5B56}" destId="{CD3BBC84-8FCB-415D-BC7E-46CF4EE19EED}" srcOrd="1" destOrd="0" presId="urn:microsoft.com/office/officeart/2018/2/layout/IconVerticalSolidList"/>
    <dgm:cxn modelId="{59D3CD45-0645-48CA-B333-359727FCF27D}" type="presParOf" srcId="{9030067F-847C-499C-9C75-09CE388B5B56}" destId="{AE2B9B28-8826-436C-8B99-F5D41A2523E2}" srcOrd="2" destOrd="0" presId="urn:microsoft.com/office/officeart/2018/2/layout/IconVerticalSolidList"/>
    <dgm:cxn modelId="{D2DCED11-D62D-4C37-BAA1-C591D96CEA70}" type="presParOf" srcId="{9030067F-847C-499C-9C75-09CE388B5B56}" destId="{6ECB1D10-4943-4B88-9970-FD6DDE0DE05D}" srcOrd="3" destOrd="0" presId="urn:microsoft.com/office/officeart/2018/2/layout/IconVerticalSolidList"/>
    <dgm:cxn modelId="{B5B09908-D509-49D6-BFC1-EB88CEC05792}" type="presParOf" srcId="{9030067F-847C-499C-9C75-09CE388B5B56}" destId="{FC6057E3-CBB9-4AC6-B606-B128F7EBE98C}" srcOrd="4" destOrd="0" presId="urn:microsoft.com/office/officeart/2018/2/layout/IconVerticalSolidList"/>
    <dgm:cxn modelId="{805E6988-3F2E-47A2-B72C-3B8A5FDB2CDF}" type="presParOf" srcId="{79A85A0A-2504-4A7D-90E0-8C50D75D4D65}" destId="{363EFD64-5E2B-4741-A51C-9AA75ABD9D74}" srcOrd="3" destOrd="0" presId="urn:microsoft.com/office/officeart/2018/2/layout/IconVerticalSolidList"/>
    <dgm:cxn modelId="{2A2EEC95-4804-413C-9064-576C05D63B9C}" type="presParOf" srcId="{79A85A0A-2504-4A7D-90E0-8C50D75D4D65}" destId="{1BFEF812-7E7F-49B0-A682-ED229198155C}" srcOrd="4" destOrd="0" presId="urn:microsoft.com/office/officeart/2018/2/layout/IconVerticalSolidList"/>
    <dgm:cxn modelId="{2846D3A1-D5DD-4C83-84D7-3F7A505AEB5C}" type="presParOf" srcId="{1BFEF812-7E7F-49B0-A682-ED229198155C}" destId="{4DB32A16-2D0A-46AE-AF0E-8B72C35264AF}" srcOrd="0" destOrd="0" presId="urn:microsoft.com/office/officeart/2018/2/layout/IconVerticalSolidList"/>
    <dgm:cxn modelId="{8FBE7530-A60C-4478-B44A-AAA68313BF1A}" type="presParOf" srcId="{1BFEF812-7E7F-49B0-A682-ED229198155C}" destId="{80A4D804-344F-4CC0-8BAC-ACB67E5E8534}" srcOrd="1" destOrd="0" presId="urn:microsoft.com/office/officeart/2018/2/layout/IconVerticalSolidList"/>
    <dgm:cxn modelId="{43B5C95C-9831-4CE0-812D-8BE9FA30EA6C}" type="presParOf" srcId="{1BFEF812-7E7F-49B0-A682-ED229198155C}" destId="{029F7558-FDB8-49AB-AFE1-A736F0173257}" srcOrd="2" destOrd="0" presId="urn:microsoft.com/office/officeart/2018/2/layout/IconVerticalSolidList"/>
    <dgm:cxn modelId="{06991786-D488-49A5-A91A-B096B5F9B2A0}" type="presParOf" srcId="{1BFEF812-7E7F-49B0-A682-ED229198155C}" destId="{0D177E8C-7261-4692-9F46-B1487C7ADCF8}" srcOrd="3" destOrd="0" presId="urn:microsoft.com/office/officeart/2018/2/layout/IconVerticalSolidList"/>
    <dgm:cxn modelId="{E641255D-0259-47B0-9B6F-D32E3B747246}" type="presParOf" srcId="{1BFEF812-7E7F-49B0-A682-ED229198155C}" destId="{9EB6F870-AAB8-4EC6-A6B2-2134681EBB7A}" srcOrd="4" destOrd="0" presId="urn:microsoft.com/office/officeart/2018/2/layout/IconVerticalSolidList"/>
    <dgm:cxn modelId="{88C59B19-DCC3-4F33-AC59-181ECDE9464A}" type="presParOf" srcId="{79A85A0A-2504-4A7D-90E0-8C50D75D4D65}" destId="{F392F136-E028-4EC0-995F-CDB133073287}" srcOrd="5" destOrd="0" presId="urn:microsoft.com/office/officeart/2018/2/layout/IconVerticalSolidList"/>
    <dgm:cxn modelId="{66396282-F30A-4DA2-B080-FD4845F9C122}" type="presParOf" srcId="{79A85A0A-2504-4A7D-90E0-8C50D75D4D65}" destId="{8F78AC63-F9D8-4EF7-9192-E7030651ED00}" srcOrd="6" destOrd="0" presId="urn:microsoft.com/office/officeart/2018/2/layout/IconVerticalSolidList"/>
    <dgm:cxn modelId="{103A1006-4FE3-4892-A8F4-96F7F06221F5}" type="presParOf" srcId="{8F78AC63-F9D8-4EF7-9192-E7030651ED00}" destId="{1031787E-915C-4B68-8840-06FBA511158B}" srcOrd="0" destOrd="0" presId="urn:microsoft.com/office/officeart/2018/2/layout/IconVerticalSolidList"/>
    <dgm:cxn modelId="{63B98AC1-CC0D-4C90-BCC3-036F886514D6}" type="presParOf" srcId="{8F78AC63-F9D8-4EF7-9192-E7030651ED00}" destId="{952A913C-BAD7-4DFC-95D3-2E63DA5C965F}" srcOrd="1" destOrd="0" presId="urn:microsoft.com/office/officeart/2018/2/layout/IconVerticalSolidList"/>
    <dgm:cxn modelId="{C4000E86-F667-4BA2-A01A-2B81914825B0}" type="presParOf" srcId="{8F78AC63-F9D8-4EF7-9192-E7030651ED00}" destId="{0BFDEC47-7C42-4421-B127-F07387203264}" srcOrd="2" destOrd="0" presId="urn:microsoft.com/office/officeart/2018/2/layout/IconVerticalSolidList"/>
    <dgm:cxn modelId="{75AF0A0F-931B-4FDD-BC33-DD4A3A4B524E}" type="presParOf" srcId="{8F78AC63-F9D8-4EF7-9192-E7030651ED00}" destId="{D56677D6-30FE-4080-9925-5371E3CC0375}" srcOrd="3" destOrd="0" presId="urn:microsoft.com/office/officeart/2018/2/layout/IconVerticalSolidList"/>
    <dgm:cxn modelId="{37AEBE4F-750D-4FC6-AFB6-501EA56E4F1B}" type="presParOf" srcId="{8F78AC63-F9D8-4EF7-9192-E7030651ED00}" destId="{02AF4BB5-8AEE-4AA5-BBF5-3B519B56349C}" srcOrd="4" destOrd="0" presId="urn:microsoft.com/office/officeart/2018/2/layout/IconVerticalSolidList"/>
    <dgm:cxn modelId="{A28D90F6-BCE1-4ED7-925C-33113A179886}" type="presParOf" srcId="{79A85A0A-2504-4A7D-90E0-8C50D75D4D65}" destId="{B2F8E34B-5D20-44E7-837F-9A9C023C9396}" srcOrd="7" destOrd="0" presId="urn:microsoft.com/office/officeart/2018/2/layout/IconVerticalSolidList"/>
    <dgm:cxn modelId="{92CA68F9-7B78-493F-9410-F318FE44A469}" type="presParOf" srcId="{79A85A0A-2504-4A7D-90E0-8C50D75D4D65}" destId="{CC1BD851-3FC4-443F-9097-4AAD7603266D}" srcOrd="8" destOrd="0" presId="urn:microsoft.com/office/officeart/2018/2/layout/IconVerticalSolidList"/>
    <dgm:cxn modelId="{153A3733-D53B-45A7-A69E-F0933D37DC50}" type="presParOf" srcId="{CC1BD851-3FC4-443F-9097-4AAD7603266D}" destId="{2D2680F4-C96B-4D50-BF06-2F3CC5AE3512}" srcOrd="0" destOrd="0" presId="urn:microsoft.com/office/officeart/2018/2/layout/IconVerticalSolidList"/>
    <dgm:cxn modelId="{67880BD1-4ED7-4494-90C4-534DBB237602}" type="presParOf" srcId="{CC1BD851-3FC4-443F-9097-4AAD7603266D}" destId="{7C83DF2D-5F46-4E22-AB52-AD8526151956}" srcOrd="1" destOrd="0" presId="urn:microsoft.com/office/officeart/2018/2/layout/IconVerticalSolidList"/>
    <dgm:cxn modelId="{1C5819C8-64AF-4C9E-8277-B633B6CBC667}" type="presParOf" srcId="{CC1BD851-3FC4-443F-9097-4AAD7603266D}" destId="{E9248EBE-DECF-469F-B67F-4EEB39F7EE18}" srcOrd="2" destOrd="0" presId="urn:microsoft.com/office/officeart/2018/2/layout/IconVerticalSolidList"/>
    <dgm:cxn modelId="{A93C88CC-0A5C-4964-9F63-4E2404C19963}" type="presParOf" srcId="{CC1BD851-3FC4-443F-9097-4AAD7603266D}" destId="{A38309EA-3C6F-4C4D-A1D7-2CE05CB8C5D9}" srcOrd="3" destOrd="0" presId="urn:microsoft.com/office/officeart/2018/2/layout/IconVerticalSolidList"/>
    <dgm:cxn modelId="{822ABF8C-3678-4229-B4E9-C3A80BAF5F1F}" type="presParOf" srcId="{CC1BD851-3FC4-443F-9097-4AAD7603266D}" destId="{494A0B03-9DB6-4D75-ABCE-2204D0C8D5C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27153-3CA1-4F5B-8882-FB23E83C0654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AF49C5-5CFF-4098-B746-97D03BC61518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Reading: Literature</a:t>
          </a:r>
        </a:p>
      </dgm:t>
    </dgm:pt>
    <dgm:pt modelId="{9A93C166-EE35-4E8F-B1F6-7DA3E8B50840}" type="parTrans" cxnId="{02721276-80E0-474F-933F-5F7C4A45AECD}">
      <dgm:prSet/>
      <dgm:spPr/>
      <dgm:t>
        <a:bodyPr/>
        <a:lstStyle/>
        <a:p>
          <a:endParaRPr lang="en-US"/>
        </a:p>
      </dgm:t>
    </dgm:pt>
    <dgm:pt modelId="{718A4E18-DFD7-49CB-8A73-2D206DA5DAD7}" type="sibTrans" cxnId="{02721276-80E0-474F-933F-5F7C4A45AECD}">
      <dgm:prSet/>
      <dgm:spPr/>
      <dgm:t>
        <a:bodyPr/>
        <a:lstStyle/>
        <a:p>
          <a:endParaRPr lang="en-US"/>
        </a:p>
      </dgm:t>
    </dgm:pt>
    <dgm:pt modelId="{355A8B1A-FEC1-43E5-8A46-6E5F2E0B36CE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Reading: Informational Text</a:t>
          </a:r>
        </a:p>
      </dgm:t>
    </dgm:pt>
    <dgm:pt modelId="{1B8C1021-62C7-4943-8F12-D11E11C1DB65}" type="parTrans" cxnId="{D8283606-BB3C-46F0-96D6-19769AC08021}">
      <dgm:prSet/>
      <dgm:spPr/>
      <dgm:t>
        <a:bodyPr/>
        <a:lstStyle/>
        <a:p>
          <a:endParaRPr lang="en-US"/>
        </a:p>
      </dgm:t>
    </dgm:pt>
    <dgm:pt modelId="{8710A50F-C097-49E3-9B28-C6A4F575FFDD}" type="sibTrans" cxnId="{D8283606-BB3C-46F0-96D6-19769AC08021}">
      <dgm:prSet/>
      <dgm:spPr/>
      <dgm:t>
        <a:bodyPr/>
        <a:lstStyle/>
        <a:p>
          <a:endParaRPr lang="en-US"/>
        </a:p>
      </dgm:t>
    </dgm:pt>
    <dgm:pt modelId="{2C1A30EE-ADE9-497C-A0E2-D1E228134D67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 Speaking and Listening</a:t>
          </a:r>
        </a:p>
      </dgm:t>
    </dgm:pt>
    <dgm:pt modelId="{1CC88769-8ECA-4A88-9F74-C7DFF069D1A6}" type="parTrans" cxnId="{F46070F1-0B40-4AA8-ADE6-F640FC728050}">
      <dgm:prSet/>
      <dgm:spPr/>
      <dgm:t>
        <a:bodyPr/>
        <a:lstStyle/>
        <a:p>
          <a:endParaRPr lang="en-US"/>
        </a:p>
      </dgm:t>
    </dgm:pt>
    <dgm:pt modelId="{8112222C-6DE7-4F34-8535-58B0FF6DCAF6}" type="sibTrans" cxnId="{F46070F1-0B40-4AA8-ADE6-F640FC728050}">
      <dgm:prSet/>
      <dgm:spPr/>
      <dgm:t>
        <a:bodyPr/>
        <a:lstStyle/>
        <a:p>
          <a:endParaRPr lang="en-US"/>
        </a:p>
      </dgm:t>
    </dgm:pt>
    <dgm:pt modelId="{FE0920FB-558B-41D3-9AFE-4CB573BC0C39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Language</a:t>
          </a:r>
        </a:p>
        <a:p>
          <a:r>
            <a:rPr lang="en-US" dirty="0">
              <a:latin typeface="KG A Thousand Years" panose="02000000000000000000" pitchFamily="2" charset="0"/>
            </a:rPr>
            <a:t>Conventions </a:t>
          </a:r>
        </a:p>
        <a:p>
          <a:r>
            <a:rPr lang="en-US" dirty="0">
              <a:latin typeface="KG A Thousand Years" panose="02000000000000000000" pitchFamily="2" charset="0"/>
            </a:rPr>
            <a:t>(Grammar)</a:t>
          </a:r>
        </a:p>
      </dgm:t>
    </dgm:pt>
    <dgm:pt modelId="{33B66313-2767-41EE-812F-0FE30AF12331}" type="parTrans" cxnId="{8FB33C7E-E26B-4716-9F56-399571144E54}">
      <dgm:prSet/>
      <dgm:spPr/>
      <dgm:t>
        <a:bodyPr/>
        <a:lstStyle/>
        <a:p>
          <a:endParaRPr lang="en-US"/>
        </a:p>
      </dgm:t>
    </dgm:pt>
    <dgm:pt modelId="{44436C02-945A-4CC5-9633-7EE6175DAEA0}" type="sibTrans" cxnId="{8FB33C7E-E26B-4716-9F56-399571144E54}">
      <dgm:prSet/>
      <dgm:spPr/>
      <dgm:t>
        <a:bodyPr/>
        <a:lstStyle/>
        <a:p>
          <a:endParaRPr lang="en-US"/>
        </a:p>
      </dgm:t>
    </dgm:pt>
    <dgm:pt modelId="{471A8C0A-1D35-4629-BEEE-873F8C076094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Wonders</a:t>
          </a:r>
        </a:p>
        <a:p>
          <a:r>
            <a:rPr lang="en-US" dirty="0">
              <a:latin typeface="KG A Thousand Years" panose="02000000000000000000" pitchFamily="2" charset="0"/>
            </a:rPr>
            <a:t>Novel Studies</a:t>
          </a:r>
        </a:p>
      </dgm:t>
    </dgm:pt>
    <dgm:pt modelId="{A590DC53-B17E-4BF0-B906-89C17031D996}" type="parTrans" cxnId="{9CCB930D-0AC1-4C25-8AFC-81C3197E9381}">
      <dgm:prSet/>
      <dgm:spPr/>
      <dgm:t>
        <a:bodyPr/>
        <a:lstStyle/>
        <a:p>
          <a:endParaRPr lang="en-US"/>
        </a:p>
      </dgm:t>
    </dgm:pt>
    <dgm:pt modelId="{EBC464C0-DF66-4293-8294-6F96E706E051}" type="sibTrans" cxnId="{9CCB930D-0AC1-4C25-8AFC-81C3197E9381}">
      <dgm:prSet/>
      <dgm:spPr/>
      <dgm:t>
        <a:bodyPr/>
        <a:lstStyle/>
        <a:p>
          <a:endParaRPr lang="en-US"/>
        </a:p>
      </dgm:t>
    </dgm:pt>
    <dgm:pt modelId="{51A60EED-27B2-4B95-83F5-DC29B92305CA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Integration of text</a:t>
          </a:r>
        </a:p>
        <a:p>
          <a:r>
            <a:rPr lang="en-US" dirty="0">
              <a:latin typeface="KG A Thousand Years" panose="02000000000000000000" pitchFamily="2" charset="0"/>
            </a:rPr>
            <a:t>(compare/contrast)</a:t>
          </a:r>
        </a:p>
      </dgm:t>
    </dgm:pt>
    <dgm:pt modelId="{2843CCBC-B31A-46EE-961F-28FF6918DDA3}" type="parTrans" cxnId="{09C4BB2C-84F7-42A7-AF15-250FD9B4E34A}">
      <dgm:prSet/>
      <dgm:spPr/>
      <dgm:t>
        <a:bodyPr/>
        <a:lstStyle/>
        <a:p>
          <a:endParaRPr lang="en-US"/>
        </a:p>
      </dgm:t>
    </dgm:pt>
    <dgm:pt modelId="{DFC245A0-0DD8-4CFF-81C9-8BC4BC575B0E}" type="sibTrans" cxnId="{09C4BB2C-84F7-42A7-AF15-250FD9B4E34A}">
      <dgm:prSet/>
      <dgm:spPr/>
      <dgm:t>
        <a:bodyPr/>
        <a:lstStyle/>
        <a:p>
          <a:endParaRPr lang="en-US"/>
        </a:p>
      </dgm:t>
    </dgm:pt>
    <dgm:pt modelId="{B9F55005-F00C-4C0D-B76B-E14734AE2CF1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Key Ideas and Details</a:t>
          </a:r>
        </a:p>
      </dgm:t>
    </dgm:pt>
    <dgm:pt modelId="{2744F564-DE1D-4A42-9E18-E8E4EB82BE85}" type="parTrans" cxnId="{0D7857E9-A340-4997-AA81-AAB3A15A021D}">
      <dgm:prSet/>
      <dgm:spPr/>
      <dgm:t>
        <a:bodyPr/>
        <a:lstStyle/>
        <a:p>
          <a:endParaRPr lang="en-US"/>
        </a:p>
      </dgm:t>
    </dgm:pt>
    <dgm:pt modelId="{00312B97-E4FE-4548-B065-CEC992E3CCFD}" type="sibTrans" cxnId="{0D7857E9-A340-4997-AA81-AAB3A15A021D}">
      <dgm:prSet/>
      <dgm:spPr/>
      <dgm:t>
        <a:bodyPr/>
        <a:lstStyle/>
        <a:p>
          <a:endParaRPr lang="en-US"/>
        </a:p>
      </dgm:t>
    </dgm:pt>
    <dgm:pt modelId="{8984E306-2262-4CB0-B10A-8E3CB5B48E6F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Craft and Structure</a:t>
          </a:r>
        </a:p>
        <a:p>
          <a:r>
            <a:rPr lang="en-US" dirty="0">
              <a:latin typeface="KG A Thousand Years" panose="02000000000000000000" pitchFamily="2" charset="0"/>
            </a:rPr>
            <a:t>(meaning of text)</a:t>
          </a:r>
          <a:endParaRPr lang="en-US" dirty="0"/>
        </a:p>
      </dgm:t>
    </dgm:pt>
    <dgm:pt modelId="{30B3A88F-9785-4B12-AB8E-66FFCF6EE5AA}" type="parTrans" cxnId="{367F4D9B-A60D-4CAC-B5F2-222F68025CC8}">
      <dgm:prSet/>
      <dgm:spPr/>
      <dgm:t>
        <a:bodyPr/>
        <a:lstStyle/>
        <a:p>
          <a:endParaRPr lang="en-US"/>
        </a:p>
      </dgm:t>
    </dgm:pt>
    <dgm:pt modelId="{7EB85216-4C3D-47E3-B73F-FB10EA4AAB29}" type="sibTrans" cxnId="{367F4D9B-A60D-4CAC-B5F2-222F68025CC8}">
      <dgm:prSet/>
      <dgm:spPr/>
      <dgm:t>
        <a:bodyPr/>
        <a:lstStyle/>
        <a:p>
          <a:endParaRPr lang="en-US"/>
        </a:p>
      </dgm:t>
    </dgm:pt>
    <dgm:pt modelId="{BDAD237E-F0D9-43B4-BD71-5D1E0002C18B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Vocabulary Acquisition and Use</a:t>
          </a:r>
        </a:p>
      </dgm:t>
    </dgm:pt>
    <dgm:pt modelId="{346B2A78-AE61-4011-8223-8FD8A183502E}" type="sibTrans" cxnId="{BD63F70A-6ECB-41EE-BBF6-C0E367A91A92}">
      <dgm:prSet/>
      <dgm:spPr/>
      <dgm:t>
        <a:bodyPr/>
        <a:lstStyle/>
        <a:p>
          <a:endParaRPr lang="en-US"/>
        </a:p>
      </dgm:t>
    </dgm:pt>
    <dgm:pt modelId="{551415F7-0A50-4738-BF81-F8EA5BE99A77}" type="parTrans" cxnId="{BD63F70A-6ECB-41EE-BBF6-C0E367A91A92}">
      <dgm:prSet/>
      <dgm:spPr/>
      <dgm:t>
        <a:bodyPr/>
        <a:lstStyle/>
        <a:p>
          <a:endParaRPr lang="en-US"/>
        </a:p>
      </dgm:t>
    </dgm:pt>
    <dgm:pt modelId="{7A63F0B9-F2CF-401E-AD9A-7D7A56B12EE3}" type="pres">
      <dgm:prSet presAssocID="{99E27153-3CA1-4F5B-8882-FB23E83C0654}" presName="diagram" presStyleCnt="0">
        <dgm:presLayoutVars>
          <dgm:dir/>
          <dgm:resizeHandles val="exact"/>
        </dgm:presLayoutVars>
      </dgm:prSet>
      <dgm:spPr/>
    </dgm:pt>
    <dgm:pt modelId="{912980B9-D310-4167-8750-E7CF04A42AE8}" type="pres">
      <dgm:prSet presAssocID="{25AF49C5-5CFF-4098-B746-97D03BC61518}" presName="node" presStyleLbl="node1" presStyleIdx="0" presStyleCnt="9">
        <dgm:presLayoutVars>
          <dgm:bulletEnabled val="1"/>
        </dgm:presLayoutVars>
      </dgm:prSet>
      <dgm:spPr/>
    </dgm:pt>
    <dgm:pt modelId="{50ED8689-FF72-4D0F-AB8B-30A96E915A1B}" type="pres">
      <dgm:prSet presAssocID="{718A4E18-DFD7-49CB-8A73-2D206DA5DAD7}" presName="sibTrans" presStyleCnt="0"/>
      <dgm:spPr/>
    </dgm:pt>
    <dgm:pt modelId="{9441F887-F1E7-4147-9D9F-2A2022288FF6}" type="pres">
      <dgm:prSet presAssocID="{355A8B1A-FEC1-43E5-8A46-6E5F2E0B36CE}" presName="node" presStyleLbl="node1" presStyleIdx="1" presStyleCnt="9">
        <dgm:presLayoutVars>
          <dgm:bulletEnabled val="1"/>
        </dgm:presLayoutVars>
      </dgm:prSet>
      <dgm:spPr/>
    </dgm:pt>
    <dgm:pt modelId="{39A3E7C0-3566-4781-B56F-E02D497C0FEC}" type="pres">
      <dgm:prSet presAssocID="{8710A50F-C097-49E3-9B28-C6A4F575FFDD}" presName="sibTrans" presStyleCnt="0"/>
      <dgm:spPr/>
    </dgm:pt>
    <dgm:pt modelId="{26BB2301-BA4C-402C-BA7A-4833FE84D73E}" type="pres">
      <dgm:prSet presAssocID="{2C1A30EE-ADE9-497C-A0E2-D1E228134D67}" presName="node" presStyleLbl="node1" presStyleIdx="2" presStyleCnt="9">
        <dgm:presLayoutVars>
          <dgm:bulletEnabled val="1"/>
        </dgm:presLayoutVars>
      </dgm:prSet>
      <dgm:spPr/>
    </dgm:pt>
    <dgm:pt modelId="{C6BF1C07-8A77-4C7B-8518-210A3E341017}" type="pres">
      <dgm:prSet presAssocID="{8112222C-6DE7-4F34-8535-58B0FF6DCAF6}" presName="sibTrans" presStyleCnt="0"/>
      <dgm:spPr/>
    </dgm:pt>
    <dgm:pt modelId="{D65DB7B9-6B88-41AF-8303-5646AE8E1739}" type="pres">
      <dgm:prSet presAssocID="{FE0920FB-558B-41D3-9AFE-4CB573BC0C39}" presName="node" presStyleLbl="node1" presStyleIdx="3" presStyleCnt="9">
        <dgm:presLayoutVars>
          <dgm:bulletEnabled val="1"/>
        </dgm:presLayoutVars>
      </dgm:prSet>
      <dgm:spPr/>
    </dgm:pt>
    <dgm:pt modelId="{28FCEC85-3AC4-401E-B25C-1462F915205B}" type="pres">
      <dgm:prSet presAssocID="{44436C02-945A-4CC5-9633-7EE6175DAEA0}" presName="sibTrans" presStyleCnt="0"/>
      <dgm:spPr/>
    </dgm:pt>
    <dgm:pt modelId="{C9740914-1ECF-44A3-B7FA-AD3B112C78A4}" type="pres">
      <dgm:prSet presAssocID="{BDAD237E-F0D9-43B4-BD71-5D1E0002C18B}" presName="node" presStyleLbl="node1" presStyleIdx="4" presStyleCnt="9">
        <dgm:presLayoutVars>
          <dgm:bulletEnabled val="1"/>
        </dgm:presLayoutVars>
      </dgm:prSet>
      <dgm:spPr/>
    </dgm:pt>
    <dgm:pt modelId="{010C6B45-DCC6-479E-A420-3B873C84F09A}" type="pres">
      <dgm:prSet presAssocID="{346B2A78-AE61-4011-8223-8FD8A183502E}" presName="sibTrans" presStyleCnt="0"/>
      <dgm:spPr/>
    </dgm:pt>
    <dgm:pt modelId="{6D5CD8B6-4D20-48ED-8330-B4FE51D52322}" type="pres">
      <dgm:prSet presAssocID="{471A8C0A-1D35-4629-BEEE-873F8C076094}" presName="node" presStyleLbl="node1" presStyleIdx="5" presStyleCnt="9">
        <dgm:presLayoutVars>
          <dgm:bulletEnabled val="1"/>
        </dgm:presLayoutVars>
      </dgm:prSet>
      <dgm:spPr/>
    </dgm:pt>
    <dgm:pt modelId="{1229730E-2645-4AAD-ACF3-A8AAEAC8EF0C}" type="pres">
      <dgm:prSet presAssocID="{EBC464C0-DF66-4293-8294-6F96E706E051}" presName="sibTrans" presStyleCnt="0"/>
      <dgm:spPr/>
    </dgm:pt>
    <dgm:pt modelId="{CC614E9E-1CF4-4C15-8410-77C2DBBAF294}" type="pres">
      <dgm:prSet presAssocID="{51A60EED-27B2-4B95-83F5-DC29B92305CA}" presName="node" presStyleLbl="node1" presStyleIdx="6" presStyleCnt="9">
        <dgm:presLayoutVars>
          <dgm:bulletEnabled val="1"/>
        </dgm:presLayoutVars>
      </dgm:prSet>
      <dgm:spPr/>
    </dgm:pt>
    <dgm:pt modelId="{DA405937-462D-43BC-A1A4-533F0828989D}" type="pres">
      <dgm:prSet presAssocID="{DFC245A0-0DD8-4CFF-81C9-8BC4BC575B0E}" presName="sibTrans" presStyleCnt="0"/>
      <dgm:spPr/>
    </dgm:pt>
    <dgm:pt modelId="{8910A71B-C57F-42AE-92F8-4EF9144A07ED}" type="pres">
      <dgm:prSet presAssocID="{B9F55005-F00C-4C0D-B76B-E14734AE2CF1}" presName="node" presStyleLbl="node1" presStyleIdx="7" presStyleCnt="9">
        <dgm:presLayoutVars>
          <dgm:bulletEnabled val="1"/>
        </dgm:presLayoutVars>
      </dgm:prSet>
      <dgm:spPr/>
    </dgm:pt>
    <dgm:pt modelId="{66AB1222-19BF-434E-BF35-F5661BD94854}" type="pres">
      <dgm:prSet presAssocID="{00312B97-E4FE-4548-B065-CEC992E3CCFD}" presName="sibTrans" presStyleCnt="0"/>
      <dgm:spPr/>
    </dgm:pt>
    <dgm:pt modelId="{2FDFB2D3-9CC0-476A-A714-D35827635FB6}" type="pres">
      <dgm:prSet presAssocID="{8984E306-2262-4CB0-B10A-8E3CB5B48E6F}" presName="node" presStyleLbl="node1" presStyleIdx="8" presStyleCnt="9">
        <dgm:presLayoutVars>
          <dgm:bulletEnabled val="1"/>
        </dgm:presLayoutVars>
      </dgm:prSet>
      <dgm:spPr/>
    </dgm:pt>
  </dgm:ptLst>
  <dgm:cxnLst>
    <dgm:cxn modelId="{D8283606-BB3C-46F0-96D6-19769AC08021}" srcId="{99E27153-3CA1-4F5B-8882-FB23E83C0654}" destId="{355A8B1A-FEC1-43E5-8A46-6E5F2E0B36CE}" srcOrd="1" destOrd="0" parTransId="{1B8C1021-62C7-4943-8F12-D11E11C1DB65}" sibTransId="{8710A50F-C097-49E3-9B28-C6A4F575FFDD}"/>
    <dgm:cxn modelId="{4A664B08-5AB7-4370-804D-CFB378CCACE3}" type="presOf" srcId="{355A8B1A-FEC1-43E5-8A46-6E5F2E0B36CE}" destId="{9441F887-F1E7-4147-9D9F-2A2022288FF6}" srcOrd="0" destOrd="0" presId="urn:microsoft.com/office/officeart/2005/8/layout/default"/>
    <dgm:cxn modelId="{BD63F70A-6ECB-41EE-BBF6-C0E367A91A92}" srcId="{99E27153-3CA1-4F5B-8882-FB23E83C0654}" destId="{BDAD237E-F0D9-43B4-BD71-5D1E0002C18B}" srcOrd="4" destOrd="0" parTransId="{551415F7-0A50-4738-BF81-F8EA5BE99A77}" sibTransId="{346B2A78-AE61-4011-8223-8FD8A183502E}"/>
    <dgm:cxn modelId="{12940B0D-899B-4813-8C10-979B64EB3428}" type="presOf" srcId="{2C1A30EE-ADE9-497C-A0E2-D1E228134D67}" destId="{26BB2301-BA4C-402C-BA7A-4833FE84D73E}" srcOrd="0" destOrd="0" presId="urn:microsoft.com/office/officeart/2005/8/layout/default"/>
    <dgm:cxn modelId="{9CCB930D-0AC1-4C25-8AFC-81C3197E9381}" srcId="{99E27153-3CA1-4F5B-8882-FB23E83C0654}" destId="{471A8C0A-1D35-4629-BEEE-873F8C076094}" srcOrd="5" destOrd="0" parTransId="{A590DC53-B17E-4BF0-B906-89C17031D996}" sibTransId="{EBC464C0-DF66-4293-8294-6F96E706E051}"/>
    <dgm:cxn modelId="{F734E723-6D30-4EC5-ABF1-49C542094438}" type="presOf" srcId="{51A60EED-27B2-4B95-83F5-DC29B92305CA}" destId="{CC614E9E-1CF4-4C15-8410-77C2DBBAF294}" srcOrd="0" destOrd="0" presId="urn:microsoft.com/office/officeart/2005/8/layout/default"/>
    <dgm:cxn modelId="{09C4BB2C-84F7-42A7-AF15-250FD9B4E34A}" srcId="{99E27153-3CA1-4F5B-8882-FB23E83C0654}" destId="{51A60EED-27B2-4B95-83F5-DC29B92305CA}" srcOrd="6" destOrd="0" parTransId="{2843CCBC-B31A-46EE-961F-28FF6918DDA3}" sibTransId="{DFC245A0-0DD8-4CFF-81C9-8BC4BC575B0E}"/>
    <dgm:cxn modelId="{714A6436-1AC8-482D-A61B-D02124BB9B45}" type="presOf" srcId="{FE0920FB-558B-41D3-9AFE-4CB573BC0C39}" destId="{D65DB7B9-6B88-41AF-8303-5646AE8E1739}" srcOrd="0" destOrd="0" presId="urn:microsoft.com/office/officeart/2005/8/layout/default"/>
    <dgm:cxn modelId="{3D79EA4F-A51D-4395-A772-CCEEBCE644C1}" type="presOf" srcId="{B9F55005-F00C-4C0D-B76B-E14734AE2CF1}" destId="{8910A71B-C57F-42AE-92F8-4EF9144A07ED}" srcOrd="0" destOrd="0" presId="urn:microsoft.com/office/officeart/2005/8/layout/default"/>
    <dgm:cxn modelId="{D92A8F73-4089-44E3-9E76-B49FC2E36188}" type="presOf" srcId="{99E27153-3CA1-4F5B-8882-FB23E83C0654}" destId="{7A63F0B9-F2CF-401E-AD9A-7D7A56B12EE3}" srcOrd="0" destOrd="0" presId="urn:microsoft.com/office/officeart/2005/8/layout/default"/>
    <dgm:cxn modelId="{02721276-80E0-474F-933F-5F7C4A45AECD}" srcId="{99E27153-3CA1-4F5B-8882-FB23E83C0654}" destId="{25AF49C5-5CFF-4098-B746-97D03BC61518}" srcOrd="0" destOrd="0" parTransId="{9A93C166-EE35-4E8F-B1F6-7DA3E8B50840}" sibTransId="{718A4E18-DFD7-49CB-8A73-2D206DA5DAD7}"/>
    <dgm:cxn modelId="{18D10D59-0EC6-4912-8847-33CBD169AED5}" type="presOf" srcId="{8984E306-2262-4CB0-B10A-8E3CB5B48E6F}" destId="{2FDFB2D3-9CC0-476A-A714-D35827635FB6}" srcOrd="0" destOrd="0" presId="urn:microsoft.com/office/officeart/2005/8/layout/default"/>
    <dgm:cxn modelId="{8FB33C7E-E26B-4716-9F56-399571144E54}" srcId="{99E27153-3CA1-4F5B-8882-FB23E83C0654}" destId="{FE0920FB-558B-41D3-9AFE-4CB573BC0C39}" srcOrd="3" destOrd="0" parTransId="{33B66313-2767-41EE-812F-0FE30AF12331}" sibTransId="{44436C02-945A-4CC5-9633-7EE6175DAEA0}"/>
    <dgm:cxn modelId="{367F4D9B-A60D-4CAC-B5F2-222F68025CC8}" srcId="{99E27153-3CA1-4F5B-8882-FB23E83C0654}" destId="{8984E306-2262-4CB0-B10A-8E3CB5B48E6F}" srcOrd="8" destOrd="0" parTransId="{30B3A88F-9785-4B12-AB8E-66FFCF6EE5AA}" sibTransId="{7EB85216-4C3D-47E3-B73F-FB10EA4AAB29}"/>
    <dgm:cxn modelId="{193560BF-2EC8-46B5-989B-142009F02C2D}" type="presOf" srcId="{25AF49C5-5CFF-4098-B746-97D03BC61518}" destId="{912980B9-D310-4167-8750-E7CF04A42AE8}" srcOrd="0" destOrd="0" presId="urn:microsoft.com/office/officeart/2005/8/layout/default"/>
    <dgm:cxn modelId="{2F6D5DDF-0DAB-4246-8C94-D5FF40EB54DA}" type="presOf" srcId="{471A8C0A-1D35-4629-BEEE-873F8C076094}" destId="{6D5CD8B6-4D20-48ED-8330-B4FE51D52322}" srcOrd="0" destOrd="0" presId="urn:microsoft.com/office/officeart/2005/8/layout/default"/>
    <dgm:cxn modelId="{0D7857E9-A340-4997-AA81-AAB3A15A021D}" srcId="{99E27153-3CA1-4F5B-8882-FB23E83C0654}" destId="{B9F55005-F00C-4C0D-B76B-E14734AE2CF1}" srcOrd="7" destOrd="0" parTransId="{2744F564-DE1D-4A42-9E18-E8E4EB82BE85}" sibTransId="{00312B97-E4FE-4548-B065-CEC992E3CCFD}"/>
    <dgm:cxn modelId="{F46070F1-0B40-4AA8-ADE6-F640FC728050}" srcId="{99E27153-3CA1-4F5B-8882-FB23E83C0654}" destId="{2C1A30EE-ADE9-497C-A0E2-D1E228134D67}" srcOrd="2" destOrd="0" parTransId="{1CC88769-8ECA-4A88-9F74-C7DFF069D1A6}" sibTransId="{8112222C-6DE7-4F34-8535-58B0FF6DCAF6}"/>
    <dgm:cxn modelId="{5B10D8FB-7E7C-487C-AD39-98F944F7F044}" type="presOf" srcId="{BDAD237E-F0D9-43B4-BD71-5D1E0002C18B}" destId="{C9740914-1ECF-44A3-B7FA-AD3B112C78A4}" srcOrd="0" destOrd="0" presId="urn:microsoft.com/office/officeart/2005/8/layout/default"/>
    <dgm:cxn modelId="{0E8C5325-C6FC-4BD8-B05E-A1044C4D3FED}" type="presParOf" srcId="{7A63F0B9-F2CF-401E-AD9A-7D7A56B12EE3}" destId="{912980B9-D310-4167-8750-E7CF04A42AE8}" srcOrd="0" destOrd="0" presId="urn:microsoft.com/office/officeart/2005/8/layout/default"/>
    <dgm:cxn modelId="{C4080192-2C66-4080-A0E4-F76DB16B0595}" type="presParOf" srcId="{7A63F0B9-F2CF-401E-AD9A-7D7A56B12EE3}" destId="{50ED8689-FF72-4D0F-AB8B-30A96E915A1B}" srcOrd="1" destOrd="0" presId="urn:microsoft.com/office/officeart/2005/8/layout/default"/>
    <dgm:cxn modelId="{04F42122-F8AB-4890-9E78-DF17BA8FEE4D}" type="presParOf" srcId="{7A63F0B9-F2CF-401E-AD9A-7D7A56B12EE3}" destId="{9441F887-F1E7-4147-9D9F-2A2022288FF6}" srcOrd="2" destOrd="0" presId="urn:microsoft.com/office/officeart/2005/8/layout/default"/>
    <dgm:cxn modelId="{8DB5069E-1530-4602-8899-AFBD3AF275B6}" type="presParOf" srcId="{7A63F0B9-F2CF-401E-AD9A-7D7A56B12EE3}" destId="{39A3E7C0-3566-4781-B56F-E02D497C0FEC}" srcOrd="3" destOrd="0" presId="urn:microsoft.com/office/officeart/2005/8/layout/default"/>
    <dgm:cxn modelId="{B2079FE5-EA51-4D63-AE04-7F47A038790D}" type="presParOf" srcId="{7A63F0B9-F2CF-401E-AD9A-7D7A56B12EE3}" destId="{26BB2301-BA4C-402C-BA7A-4833FE84D73E}" srcOrd="4" destOrd="0" presId="urn:microsoft.com/office/officeart/2005/8/layout/default"/>
    <dgm:cxn modelId="{A54B8FA7-00E8-4FCA-B404-6CB37D19C20D}" type="presParOf" srcId="{7A63F0B9-F2CF-401E-AD9A-7D7A56B12EE3}" destId="{C6BF1C07-8A77-4C7B-8518-210A3E341017}" srcOrd="5" destOrd="0" presId="urn:microsoft.com/office/officeart/2005/8/layout/default"/>
    <dgm:cxn modelId="{987C88B8-E7F5-4CE1-B39A-E7BED1D05C7C}" type="presParOf" srcId="{7A63F0B9-F2CF-401E-AD9A-7D7A56B12EE3}" destId="{D65DB7B9-6B88-41AF-8303-5646AE8E1739}" srcOrd="6" destOrd="0" presId="urn:microsoft.com/office/officeart/2005/8/layout/default"/>
    <dgm:cxn modelId="{B36C4B23-1E3D-43D1-A846-20748947D4AA}" type="presParOf" srcId="{7A63F0B9-F2CF-401E-AD9A-7D7A56B12EE3}" destId="{28FCEC85-3AC4-401E-B25C-1462F915205B}" srcOrd="7" destOrd="0" presId="urn:microsoft.com/office/officeart/2005/8/layout/default"/>
    <dgm:cxn modelId="{054E36F1-3BB7-4054-B1E6-D50CDA8B73F5}" type="presParOf" srcId="{7A63F0B9-F2CF-401E-AD9A-7D7A56B12EE3}" destId="{C9740914-1ECF-44A3-B7FA-AD3B112C78A4}" srcOrd="8" destOrd="0" presId="urn:microsoft.com/office/officeart/2005/8/layout/default"/>
    <dgm:cxn modelId="{5983F4D0-1E77-42CA-AF36-F37585777AB9}" type="presParOf" srcId="{7A63F0B9-F2CF-401E-AD9A-7D7A56B12EE3}" destId="{010C6B45-DCC6-479E-A420-3B873C84F09A}" srcOrd="9" destOrd="0" presId="urn:microsoft.com/office/officeart/2005/8/layout/default"/>
    <dgm:cxn modelId="{4BF02563-0C86-49A9-9B93-0D1BBBC046FE}" type="presParOf" srcId="{7A63F0B9-F2CF-401E-AD9A-7D7A56B12EE3}" destId="{6D5CD8B6-4D20-48ED-8330-B4FE51D52322}" srcOrd="10" destOrd="0" presId="urn:microsoft.com/office/officeart/2005/8/layout/default"/>
    <dgm:cxn modelId="{C4306A9C-D17C-4EBF-AD14-A8BCFA5C1C75}" type="presParOf" srcId="{7A63F0B9-F2CF-401E-AD9A-7D7A56B12EE3}" destId="{1229730E-2645-4AAD-ACF3-A8AAEAC8EF0C}" srcOrd="11" destOrd="0" presId="urn:microsoft.com/office/officeart/2005/8/layout/default"/>
    <dgm:cxn modelId="{69511BAB-FC35-49A6-A97D-B9D80FE61D60}" type="presParOf" srcId="{7A63F0B9-F2CF-401E-AD9A-7D7A56B12EE3}" destId="{CC614E9E-1CF4-4C15-8410-77C2DBBAF294}" srcOrd="12" destOrd="0" presId="urn:microsoft.com/office/officeart/2005/8/layout/default"/>
    <dgm:cxn modelId="{61A76F79-9942-4719-87AC-4ED7AC929228}" type="presParOf" srcId="{7A63F0B9-F2CF-401E-AD9A-7D7A56B12EE3}" destId="{DA405937-462D-43BC-A1A4-533F0828989D}" srcOrd="13" destOrd="0" presId="urn:microsoft.com/office/officeart/2005/8/layout/default"/>
    <dgm:cxn modelId="{78C5F599-B972-4C94-981C-F0BB98291029}" type="presParOf" srcId="{7A63F0B9-F2CF-401E-AD9A-7D7A56B12EE3}" destId="{8910A71B-C57F-42AE-92F8-4EF9144A07ED}" srcOrd="14" destOrd="0" presId="urn:microsoft.com/office/officeart/2005/8/layout/default"/>
    <dgm:cxn modelId="{94BACA19-3AA4-4BB9-842B-2264DFFF364D}" type="presParOf" srcId="{7A63F0B9-F2CF-401E-AD9A-7D7A56B12EE3}" destId="{66AB1222-19BF-434E-BF35-F5661BD94854}" srcOrd="15" destOrd="0" presId="urn:microsoft.com/office/officeart/2005/8/layout/default"/>
    <dgm:cxn modelId="{77AAAE10-84F2-4A9A-B34F-02FD3F2F4AAD}" type="presParOf" srcId="{7A63F0B9-F2CF-401E-AD9A-7D7A56B12EE3}" destId="{2FDFB2D3-9CC0-476A-A714-D35827635FB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401E86-30FE-4FEE-8133-3064ADF1AFD7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8038977-F215-45CC-BA71-E7F6F98C35E7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The Number System</a:t>
          </a:r>
        </a:p>
      </dgm:t>
    </dgm:pt>
    <dgm:pt modelId="{B9362001-4E6D-4B8C-B021-CEA835C990A1}" type="parTrans" cxnId="{0F37314E-AC04-470F-8A16-B09FDD127F0E}">
      <dgm:prSet/>
      <dgm:spPr/>
      <dgm:t>
        <a:bodyPr/>
        <a:lstStyle/>
        <a:p>
          <a:endParaRPr lang="en-US"/>
        </a:p>
      </dgm:t>
    </dgm:pt>
    <dgm:pt modelId="{3F630D87-F1E7-473B-8205-880BD04409A2}" type="sibTrans" cxnId="{0F37314E-AC04-470F-8A16-B09FDD127F0E}">
      <dgm:prSet/>
      <dgm:spPr/>
      <dgm:t>
        <a:bodyPr/>
        <a:lstStyle/>
        <a:p>
          <a:endParaRPr lang="en-US"/>
        </a:p>
      </dgm:t>
    </dgm:pt>
    <dgm:pt modelId="{7CFCBE3E-CD52-45E5-BF98-2588A114C157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Expressions and Equations</a:t>
          </a:r>
        </a:p>
      </dgm:t>
    </dgm:pt>
    <dgm:pt modelId="{2D8AC0F5-E75A-4318-8AD5-CB35CD2DC123}" type="parTrans" cxnId="{9D1EE388-1EE9-456A-9926-A7B46F67AB24}">
      <dgm:prSet/>
      <dgm:spPr/>
      <dgm:t>
        <a:bodyPr/>
        <a:lstStyle/>
        <a:p>
          <a:endParaRPr lang="en-US"/>
        </a:p>
      </dgm:t>
    </dgm:pt>
    <dgm:pt modelId="{F29EED3F-2895-4FA5-8C44-D97861427CD4}" type="sibTrans" cxnId="{9D1EE388-1EE9-456A-9926-A7B46F67AB24}">
      <dgm:prSet/>
      <dgm:spPr/>
      <dgm:t>
        <a:bodyPr/>
        <a:lstStyle/>
        <a:p>
          <a:endParaRPr lang="en-US"/>
        </a:p>
      </dgm:t>
    </dgm:pt>
    <dgm:pt modelId="{B9819F5D-0ED5-4FF2-B8D0-90BA12C0A464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Ratios and Proportional Relationships</a:t>
          </a:r>
        </a:p>
      </dgm:t>
    </dgm:pt>
    <dgm:pt modelId="{8F47D7EF-9F51-498E-82E3-77BCD5B80AEB}" type="parTrans" cxnId="{DB5AD141-CCE8-4F5D-BFD3-698982A50AED}">
      <dgm:prSet/>
      <dgm:spPr/>
      <dgm:t>
        <a:bodyPr/>
        <a:lstStyle/>
        <a:p>
          <a:endParaRPr lang="en-US"/>
        </a:p>
      </dgm:t>
    </dgm:pt>
    <dgm:pt modelId="{9A688771-CA0A-42B4-A51E-DDDDD3B60A77}" type="sibTrans" cxnId="{DB5AD141-CCE8-4F5D-BFD3-698982A50AED}">
      <dgm:prSet/>
      <dgm:spPr/>
      <dgm:t>
        <a:bodyPr/>
        <a:lstStyle/>
        <a:p>
          <a:endParaRPr lang="en-US"/>
        </a:p>
      </dgm:t>
    </dgm:pt>
    <dgm:pt modelId="{3C7BD7A5-F7E6-4596-932A-401CCA865D89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Statistics</a:t>
          </a:r>
        </a:p>
        <a:p>
          <a:r>
            <a:rPr lang="en-US" dirty="0">
              <a:latin typeface="KG A Thousand Years" panose="02000000000000000000" pitchFamily="2" charset="0"/>
            </a:rPr>
            <a:t>And</a:t>
          </a:r>
        </a:p>
        <a:p>
          <a:r>
            <a:rPr lang="en-US" dirty="0">
              <a:latin typeface="KG A Thousand Years" panose="02000000000000000000" pitchFamily="2" charset="0"/>
            </a:rPr>
            <a:t>Probability</a:t>
          </a:r>
        </a:p>
      </dgm:t>
    </dgm:pt>
    <dgm:pt modelId="{EFD65066-E707-4E2A-8302-17B95FD9CCA6}" type="parTrans" cxnId="{DADCAD36-8271-45E4-AA7F-42E66CCC7AF0}">
      <dgm:prSet/>
      <dgm:spPr/>
      <dgm:t>
        <a:bodyPr/>
        <a:lstStyle/>
        <a:p>
          <a:endParaRPr lang="en-US"/>
        </a:p>
      </dgm:t>
    </dgm:pt>
    <dgm:pt modelId="{6560ED55-4FB9-47ED-811E-7FA538A49D99}" type="sibTrans" cxnId="{DADCAD36-8271-45E4-AA7F-42E66CCC7AF0}">
      <dgm:prSet/>
      <dgm:spPr/>
      <dgm:t>
        <a:bodyPr/>
        <a:lstStyle/>
        <a:p>
          <a:endParaRPr lang="en-US"/>
        </a:p>
      </dgm:t>
    </dgm:pt>
    <dgm:pt modelId="{6332ECC5-39BE-413B-B6E4-396BFD55A1B6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Geometry</a:t>
          </a:r>
        </a:p>
      </dgm:t>
    </dgm:pt>
    <dgm:pt modelId="{9E2D395B-4718-4399-8C70-03C1CACE21A6}" type="parTrans" cxnId="{4709ADF3-B1E6-436A-A9A1-47FE98C2B994}">
      <dgm:prSet/>
      <dgm:spPr/>
      <dgm:t>
        <a:bodyPr/>
        <a:lstStyle/>
        <a:p>
          <a:endParaRPr lang="en-US"/>
        </a:p>
      </dgm:t>
    </dgm:pt>
    <dgm:pt modelId="{524442A2-6D85-447D-8332-55964B1DACDC}" type="sibTrans" cxnId="{4709ADF3-B1E6-436A-A9A1-47FE98C2B994}">
      <dgm:prSet/>
      <dgm:spPr/>
      <dgm:t>
        <a:bodyPr/>
        <a:lstStyle/>
        <a:p>
          <a:endParaRPr lang="en-US"/>
        </a:p>
      </dgm:t>
    </dgm:pt>
    <dgm:pt modelId="{C3EA301C-EFA8-40B1-90AD-B6FD69CB6DFA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*Must Know Multiplication Facts</a:t>
          </a:r>
        </a:p>
      </dgm:t>
    </dgm:pt>
    <dgm:pt modelId="{581E2665-5FF7-4931-8C30-383B44AE4B1D}" type="parTrans" cxnId="{83A0B911-409A-4466-BDF7-D7A0E0273CB3}">
      <dgm:prSet/>
      <dgm:spPr/>
      <dgm:t>
        <a:bodyPr/>
        <a:lstStyle/>
        <a:p>
          <a:endParaRPr lang="en-US"/>
        </a:p>
      </dgm:t>
    </dgm:pt>
    <dgm:pt modelId="{5533AB46-0D15-4C78-8720-1AC9CB9621D4}" type="sibTrans" cxnId="{83A0B911-409A-4466-BDF7-D7A0E0273CB3}">
      <dgm:prSet/>
      <dgm:spPr/>
      <dgm:t>
        <a:bodyPr/>
        <a:lstStyle/>
        <a:p>
          <a:endParaRPr lang="en-US"/>
        </a:p>
      </dgm:t>
    </dgm:pt>
    <dgm:pt modelId="{D2055F4E-79A9-4F08-A813-3C841D0F44E7}" type="pres">
      <dgm:prSet presAssocID="{B1401E86-30FE-4FEE-8133-3064ADF1AFD7}" presName="Name0" presStyleCnt="0">
        <dgm:presLayoutVars>
          <dgm:dir/>
          <dgm:resizeHandles val="exact"/>
        </dgm:presLayoutVars>
      </dgm:prSet>
      <dgm:spPr/>
    </dgm:pt>
    <dgm:pt modelId="{402E0792-185F-4393-A5B8-2F1F7A136297}" type="pres">
      <dgm:prSet presAssocID="{28038977-F215-45CC-BA71-E7F6F98C35E7}" presName="node" presStyleLbl="node1" presStyleIdx="0" presStyleCnt="6">
        <dgm:presLayoutVars>
          <dgm:bulletEnabled val="1"/>
        </dgm:presLayoutVars>
      </dgm:prSet>
      <dgm:spPr/>
    </dgm:pt>
    <dgm:pt modelId="{EA10312C-47B1-482A-B7DC-E6A6B8CB48F7}" type="pres">
      <dgm:prSet presAssocID="{3F630D87-F1E7-473B-8205-880BD04409A2}" presName="sibTrans" presStyleLbl="sibTrans1D1" presStyleIdx="0" presStyleCnt="5"/>
      <dgm:spPr/>
    </dgm:pt>
    <dgm:pt modelId="{C915BBE7-662B-49E6-A691-4D91170A25E2}" type="pres">
      <dgm:prSet presAssocID="{3F630D87-F1E7-473B-8205-880BD04409A2}" presName="connectorText" presStyleLbl="sibTrans1D1" presStyleIdx="0" presStyleCnt="5"/>
      <dgm:spPr/>
    </dgm:pt>
    <dgm:pt modelId="{75727B71-7C30-4170-A12B-AB314977C536}" type="pres">
      <dgm:prSet presAssocID="{7CFCBE3E-CD52-45E5-BF98-2588A114C157}" presName="node" presStyleLbl="node1" presStyleIdx="1" presStyleCnt="6">
        <dgm:presLayoutVars>
          <dgm:bulletEnabled val="1"/>
        </dgm:presLayoutVars>
      </dgm:prSet>
      <dgm:spPr/>
    </dgm:pt>
    <dgm:pt modelId="{B1CB1555-0A75-417E-80CF-BB2218E48B4D}" type="pres">
      <dgm:prSet presAssocID="{F29EED3F-2895-4FA5-8C44-D97861427CD4}" presName="sibTrans" presStyleLbl="sibTrans1D1" presStyleIdx="1" presStyleCnt="5"/>
      <dgm:spPr/>
    </dgm:pt>
    <dgm:pt modelId="{395C1148-16F1-4E25-BE4B-3C6671126C23}" type="pres">
      <dgm:prSet presAssocID="{F29EED3F-2895-4FA5-8C44-D97861427CD4}" presName="connectorText" presStyleLbl="sibTrans1D1" presStyleIdx="1" presStyleCnt="5"/>
      <dgm:spPr/>
    </dgm:pt>
    <dgm:pt modelId="{81B7F428-D14A-4A37-94D2-1537FFB7AC9B}" type="pres">
      <dgm:prSet presAssocID="{B9819F5D-0ED5-4FF2-B8D0-90BA12C0A464}" presName="node" presStyleLbl="node1" presStyleIdx="2" presStyleCnt="6">
        <dgm:presLayoutVars>
          <dgm:bulletEnabled val="1"/>
        </dgm:presLayoutVars>
      </dgm:prSet>
      <dgm:spPr/>
    </dgm:pt>
    <dgm:pt modelId="{8493F179-01F5-49F9-8A71-EF6EE9C6BC01}" type="pres">
      <dgm:prSet presAssocID="{9A688771-CA0A-42B4-A51E-DDDDD3B60A77}" presName="sibTrans" presStyleLbl="sibTrans1D1" presStyleIdx="2" presStyleCnt="5"/>
      <dgm:spPr/>
    </dgm:pt>
    <dgm:pt modelId="{DE1749C1-2426-4CA2-96F6-19F5B85A2DBB}" type="pres">
      <dgm:prSet presAssocID="{9A688771-CA0A-42B4-A51E-DDDDD3B60A77}" presName="connectorText" presStyleLbl="sibTrans1D1" presStyleIdx="2" presStyleCnt="5"/>
      <dgm:spPr/>
    </dgm:pt>
    <dgm:pt modelId="{D2EABC0D-AD26-4F75-916C-9704CCF01B47}" type="pres">
      <dgm:prSet presAssocID="{3C7BD7A5-F7E6-4596-932A-401CCA865D89}" presName="node" presStyleLbl="node1" presStyleIdx="3" presStyleCnt="6">
        <dgm:presLayoutVars>
          <dgm:bulletEnabled val="1"/>
        </dgm:presLayoutVars>
      </dgm:prSet>
      <dgm:spPr/>
    </dgm:pt>
    <dgm:pt modelId="{08A51588-A1E9-4B17-952E-783103A02420}" type="pres">
      <dgm:prSet presAssocID="{6560ED55-4FB9-47ED-811E-7FA538A49D99}" presName="sibTrans" presStyleLbl="sibTrans1D1" presStyleIdx="3" presStyleCnt="5"/>
      <dgm:spPr/>
    </dgm:pt>
    <dgm:pt modelId="{AC2018BF-F620-4DAA-AE25-5E0B897E2986}" type="pres">
      <dgm:prSet presAssocID="{6560ED55-4FB9-47ED-811E-7FA538A49D99}" presName="connectorText" presStyleLbl="sibTrans1D1" presStyleIdx="3" presStyleCnt="5"/>
      <dgm:spPr/>
    </dgm:pt>
    <dgm:pt modelId="{43B3D82A-FDA3-4F79-A7DA-2BBC39FD8143}" type="pres">
      <dgm:prSet presAssocID="{6332ECC5-39BE-413B-B6E4-396BFD55A1B6}" presName="node" presStyleLbl="node1" presStyleIdx="4" presStyleCnt="6">
        <dgm:presLayoutVars>
          <dgm:bulletEnabled val="1"/>
        </dgm:presLayoutVars>
      </dgm:prSet>
      <dgm:spPr/>
    </dgm:pt>
    <dgm:pt modelId="{C7DCE5E2-65EB-4CE4-9B04-E9B9736BDBEE}" type="pres">
      <dgm:prSet presAssocID="{524442A2-6D85-447D-8332-55964B1DACDC}" presName="sibTrans" presStyleLbl="sibTrans1D1" presStyleIdx="4" presStyleCnt="5"/>
      <dgm:spPr/>
    </dgm:pt>
    <dgm:pt modelId="{B37539B9-8918-4F2F-A09B-22A905561514}" type="pres">
      <dgm:prSet presAssocID="{524442A2-6D85-447D-8332-55964B1DACDC}" presName="connectorText" presStyleLbl="sibTrans1D1" presStyleIdx="4" presStyleCnt="5"/>
      <dgm:spPr/>
    </dgm:pt>
    <dgm:pt modelId="{D1E949D0-0197-42A4-84E0-E592BE08E86A}" type="pres">
      <dgm:prSet presAssocID="{C3EA301C-EFA8-40B1-90AD-B6FD69CB6DFA}" presName="node" presStyleLbl="node1" presStyleIdx="5" presStyleCnt="6">
        <dgm:presLayoutVars>
          <dgm:bulletEnabled val="1"/>
        </dgm:presLayoutVars>
      </dgm:prSet>
      <dgm:spPr/>
    </dgm:pt>
  </dgm:ptLst>
  <dgm:cxnLst>
    <dgm:cxn modelId="{83A0B911-409A-4466-BDF7-D7A0E0273CB3}" srcId="{B1401E86-30FE-4FEE-8133-3064ADF1AFD7}" destId="{C3EA301C-EFA8-40B1-90AD-B6FD69CB6DFA}" srcOrd="5" destOrd="0" parTransId="{581E2665-5FF7-4931-8C30-383B44AE4B1D}" sibTransId="{5533AB46-0D15-4C78-8720-1AC9CB9621D4}"/>
    <dgm:cxn modelId="{C4F1361F-CF68-4CDA-8DF3-5F90BDF3D1F1}" type="presOf" srcId="{3F630D87-F1E7-473B-8205-880BD04409A2}" destId="{C915BBE7-662B-49E6-A691-4D91170A25E2}" srcOrd="1" destOrd="0" presId="urn:microsoft.com/office/officeart/2016/7/layout/RepeatingBendingProcessNew"/>
    <dgm:cxn modelId="{EE466536-8127-44D5-BEAE-B194AC5046C3}" type="presOf" srcId="{9A688771-CA0A-42B4-A51E-DDDDD3B60A77}" destId="{8493F179-01F5-49F9-8A71-EF6EE9C6BC01}" srcOrd="0" destOrd="0" presId="urn:microsoft.com/office/officeart/2016/7/layout/RepeatingBendingProcessNew"/>
    <dgm:cxn modelId="{DADCAD36-8271-45E4-AA7F-42E66CCC7AF0}" srcId="{B1401E86-30FE-4FEE-8133-3064ADF1AFD7}" destId="{3C7BD7A5-F7E6-4596-932A-401CCA865D89}" srcOrd="3" destOrd="0" parTransId="{EFD65066-E707-4E2A-8302-17B95FD9CCA6}" sibTransId="{6560ED55-4FB9-47ED-811E-7FA538A49D99}"/>
    <dgm:cxn modelId="{DB5AD141-CCE8-4F5D-BFD3-698982A50AED}" srcId="{B1401E86-30FE-4FEE-8133-3064ADF1AFD7}" destId="{B9819F5D-0ED5-4FF2-B8D0-90BA12C0A464}" srcOrd="2" destOrd="0" parTransId="{8F47D7EF-9F51-498E-82E3-77BCD5B80AEB}" sibTransId="{9A688771-CA0A-42B4-A51E-DDDDD3B60A77}"/>
    <dgm:cxn modelId="{4EA7A142-99CD-4A1A-B4A0-21340714939F}" type="presOf" srcId="{F29EED3F-2895-4FA5-8C44-D97861427CD4}" destId="{B1CB1555-0A75-417E-80CF-BB2218E48B4D}" srcOrd="0" destOrd="0" presId="urn:microsoft.com/office/officeart/2016/7/layout/RepeatingBendingProcessNew"/>
    <dgm:cxn modelId="{5A55C449-6CBF-4DFD-9341-5BEE09A932F7}" type="presOf" srcId="{28038977-F215-45CC-BA71-E7F6F98C35E7}" destId="{402E0792-185F-4393-A5B8-2F1F7A136297}" srcOrd="0" destOrd="0" presId="urn:microsoft.com/office/officeart/2016/7/layout/RepeatingBendingProcessNew"/>
    <dgm:cxn modelId="{0F37314E-AC04-470F-8A16-B09FDD127F0E}" srcId="{B1401E86-30FE-4FEE-8133-3064ADF1AFD7}" destId="{28038977-F215-45CC-BA71-E7F6F98C35E7}" srcOrd="0" destOrd="0" parTransId="{B9362001-4E6D-4B8C-B021-CEA835C990A1}" sibTransId="{3F630D87-F1E7-473B-8205-880BD04409A2}"/>
    <dgm:cxn modelId="{49E29B83-F887-48B0-B0EF-9F8A343CCDA1}" type="presOf" srcId="{524442A2-6D85-447D-8332-55964B1DACDC}" destId="{C7DCE5E2-65EB-4CE4-9B04-E9B9736BDBEE}" srcOrd="0" destOrd="0" presId="urn:microsoft.com/office/officeart/2016/7/layout/RepeatingBendingProcessNew"/>
    <dgm:cxn modelId="{9D1EE388-1EE9-456A-9926-A7B46F67AB24}" srcId="{B1401E86-30FE-4FEE-8133-3064ADF1AFD7}" destId="{7CFCBE3E-CD52-45E5-BF98-2588A114C157}" srcOrd="1" destOrd="0" parTransId="{2D8AC0F5-E75A-4318-8AD5-CB35CD2DC123}" sibTransId="{F29EED3F-2895-4FA5-8C44-D97861427CD4}"/>
    <dgm:cxn modelId="{EFB46E8B-209D-4C62-B599-82A7FFD7338C}" type="presOf" srcId="{7CFCBE3E-CD52-45E5-BF98-2588A114C157}" destId="{75727B71-7C30-4170-A12B-AB314977C536}" srcOrd="0" destOrd="0" presId="urn:microsoft.com/office/officeart/2016/7/layout/RepeatingBendingProcessNew"/>
    <dgm:cxn modelId="{2F520491-5A08-4942-8850-FED5ECE2F939}" type="presOf" srcId="{F29EED3F-2895-4FA5-8C44-D97861427CD4}" destId="{395C1148-16F1-4E25-BE4B-3C6671126C23}" srcOrd="1" destOrd="0" presId="urn:microsoft.com/office/officeart/2016/7/layout/RepeatingBendingProcessNew"/>
    <dgm:cxn modelId="{A13C9294-4BBC-4217-80F8-7131DFCA6D8E}" type="presOf" srcId="{3C7BD7A5-F7E6-4596-932A-401CCA865D89}" destId="{D2EABC0D-AD26-4F75-916C-9704CCF01B47}" srcOrd="0" destOrd="0" presId="urn:microsoft.com/office/officeart/2016/7/layout/RepeatingBendingProcessNew"/>
    <dgm:cxn modelId="{D839079A-498C-41A5-AE28-B1F53E52CDC9}" type="presOf" srcId="{6332ECC5-39BE-413B-B6E4-396BFD55A1B6}" destId="{43B3D82A-FDA3-4F79-A7DA-2BBC39FD8143}" srcOrd="0" destOrd="0" presId="urn:microsoft.com/office/officeart/2016/7/layout/RepeatingBendingProcessNew"/>
    <dgm:cxn modelId="{E61D0AB0-413D-4222-8545-B53E11BDBBF4}" type="presOf" srcId="{6560ED55-4FB9-47ED-811E-7FA538A49D99}" destId="{08A51588-A1E9-4B17-952E-783103A02420}" srcOrd="0" destOrd="0" presId="urn:microsoft.com/office/officeart/2016/7/layout/RepeatingBendingProcessNew"/>
    <dgm:cxn modelId="{7754D8BF-2C04-406C-822E-DE88528F4C3D}" type="presOf" srcId="{3F630D87-F1E7-473B-8205-880BD04409A2}" destId="{EA10312C-47B1-482A-B7DC-E6A6B8CB48F7}" srcOrd="0" destOrd="0" presId="urn:microsoft.com/office/officeart/2016/7/layout/RepeatingBendingProcessNew"/>
    <dgm:cxn modelId="{91B7ECC2-B357-4F0B-A371-985EBF7C7BEA}" type="presOf" srcId="{524442A2-6D85-447D-8332-55964B1DACDC}" destId="{B37539B9-8918-4F2F-A09B-22A905561514}" srcOrd="1" destOrd="0" presId="urn:microsoft.com/office/officeart/2016/7/layout/RepeatingBendingProcessNew"/>
    <dgm:cxn modelId="{652152ED-43E8-4BFD-AF79-4B46F7230730}" type="presOf" srcId="{C3EA301C-EFA8-40B1-90AD-B6FD69CB6DFA}" destId="{D1E949D0-0197-42A4-84E0-E592BE08E86A}" srcOrd="0" destOrd="0" presId="urn:microsoft.com/office/officeart/2016/7/layout/RepeatingBendingProcessNew"/>
    <dgm:cxn modelId="{3417FFF1-B45D-4A0A-B59C-2337F2B9D4AD}" type="presOf" srcId="{6560ED55-4FB9-47ED-811E-7FA538A49D99}" destId="{AC2018BF-F620-4DAA-AE25-5E0B897E2986}" srcOrd="1" destOrd="0" presId="urn:microsoft.com/office/officeart/2016/7/layout/RepeatingBendingProcessNew"/>
    <dgm:cxn modelId="{4709ADF3-B1E6-436A-A9A1-47FE98C2B994}" srcId="{B1401E86-30FE-4FEE-8133-3064ADF1AFD7}" destId="{6332ECC5-39BE-413B-B6E4-396BFD55A1B6}" srcOrd="4" destOrd="0" parTransId="{9E2D395B-4718-4399-8C70-03C1CACE21A6}" sibTransId="{524442A2-6D85-447D-8332-55964B1DACDC}"/>
    <dgm:cxn modelId="{B8659DF7-EE5D-47A3-9C26-3BB24BC52763}" type="presOf" srcId="{B1401E86-30FE-4FEE-8133-3064ADF1AFD7}" destId="{D2055F4E-79A9-4F08-A813-3C841D0F44E7}" srcOrd="0" destOrd="0" presId="urn:microsoft.com/office/officeart/2016/7/layout/RepeatingBendingProcessNew"/>
    <dgm:cxn modelId="{23BC6CFA-7080-4F4C-A29A-E2F0EB3A0886}" type="presOf" srcId="{9A688771-CA0A-42B4-A51E-DDDDD3B60A77}" destId="{DE1749C1-2426-4CA2-96F6-19F5B85A2DBB}" srcOrd="1" destOrd="0" presId="urn:microsoft.com/office/officeart/2016/7/layout/RepeatingBendingProcessNew"/>
    <dgm:cxn modelId="{1FEB0EFF-BD63-4A43-BDCB-D7875304E806}" type="presOf" srcId="{B9819F5D-0ED5-4FF2-B8D0-90BA12C0A464}" destId="{81B7F428-D14A-4A37-94D2-1537FFB7AC9B}" srcOrd="0" destOrd="0" presId="urn:microsoft.com/office/officeart/2016/7/layout/RepeatingBendingProcessNew"/>
    <dgm:cxn modelId="{8EDAE7C5-9F1C-4AC1-99FA-0A85AA26DBB0}" type="presParOf" srcId="{D2055F4E-79A9-4F08-A813-3C841D0F44E7}" destId="{402E0792-185F-4393-A5B8-2F1F7A136297}" srcOrd="0" destOrd="0" presId="urn:microsoft.com/office/officeart/2016/7/layout/RepeatingBendingProcessNew"/>
    <dgm:cxn modelId="{41101865-891A-4CE6-B7E4-4C02679D6D08}" type="presParOf" srcId="{D2055F4E-79A9-4F08-A813-3C841D0F44E7}" destId="{EA10312C-47B1-482A-B7DC-E6A6B8CB48F7}" srcOrd="1" destOrd="0" presId="urn:microsoft.com/office/officeart/2016/7/layout/RepeatingBendingProcessNew"/>
    <dgm:cxn modelId="{D8B4356D-F135-43DB-B433-8ED0E3564DF0}" type="presParOf" srcId="{EA10312C-47B1-482A-B7DC-E6A6B8CB48F7}" destId="{C915BBE7-662B-49E6-A691-4D91170A25E2}" srcOrd="0" destOrd="0" presId="urn:microsoft.com/office/officeart/2016/7/layout/RepeatingBendingProcessNew"/>
    <dgm:cxn modelId="{35B3CA83-5B8B-46AA-8661-391DFE94E642}" type="presParOf" srcId="{D2055F4E-79A9-4F08-A813-3C841D0F44E7}" destId="{75727B71-7C30-4170-A12B-AB314977C536}" srcOrd="2" destOrd="0" presId="urn:microsoft.com/office/officeart/2016/7/layout/RepeatingBendingProcessNew"/>
    <dgm:cxn modelId="{1EB028D4-0B5A-4033-9815-1D3FD78E942E}" type="presParOf" srcId="{D2055F4E-79A9-4F08-A813-3C841D0F44E7}" destId="{B1CB1555-0A75-417E-80CF-BB2218E48B4D}" srcOrd="3" destOrd="0" presId="urn:microsoft.com/office/officeart/2016/7/layout/RepeatingBendingProcessNew"/>
    <dgm:cxn modelId="{AB40BCF0-A89D-4280-AE83-506FE8A8DA46}" type="presParOf" srcId="{B1CB1555-0A75-417E-80CF-BB2218E48B4D}" destId="{395C1148-16F1-4E25-BE4B-3C6671126C23}" srcOrd="0" destOrd="0" presId="urn:microsoft.com/office/officeart/2016/7/layout/RepeatingBendingProcessNew"/>
    <dgm:cxn modelId="{FB4D4D8C-4EDC-433D-B5D8-7694958D3450}" type="presParOf" srcId="{D2055F4E-79A9-4F08-A813-3C841D0F44E7}" destId="{81B7F428-D14A-4A37-94D2-1537FFB7AC9B}" srcOrd="4" destOrd="0" presId="urn:microsoft.com/office/officeart/2016/7/layout/RepeatingBendingProcessNew"/>
    <dgm:cxn modelId="{37D65C58-4C03-4BBA-9950-B95AE0843DF8}" type="presParOf" srcId="{D2055F4E-79A9-4F08-A813-3C841D0F44E7}" destId="{8493F179-01F5-49F9-8A71-EF6EE9C6BC01}" srcOrd="5" destOrd="0" presId="urn:microsoft.com/office/officeart/2016/7/layout/RepeatingBendingProcessNew"/>
    <dgm:cxn modelId="{EE4702C8-8148-434C-BE9D-C592245C4112}" type="presParOf" srcId="{8493F179-01F5-49F9-8A71-EF6EE9C6BC01}" destId="{DE1749C1-2426-4CA2-96F6-19F5B85A2DBB}" srcOrd="0" destOrd="0" presId="urn:microsoft.com/office/officeart/2016/7/layout/RepeatingBendingProcessNew"/>
    <dgm:cxn modelId="{2F4FD2AB-0BE6-4C9D-A81D-C545C0B90AC3}" type="presParOf" srcId="{D2055F4E-79A9-4F08-A813-3C841D0F44E7}" destId="{D2EABC0D-AD26-4F75-916C-9704CCF01B47}" srcOrd="6" destOrd="0" presId="urn:microsoft.com/office/officeart/2016/7/layout/RepeatingBendingProcessNew"/>
    <dgm:cxn modelId="{591FF802-B55F-44E1-8023-576F4F7896E4}" type="presParOf" srcId="{D2055F4E-79A9-4F08-A813-3C841D0F44E7}" destId="{08A51588-A1E9-4B17-952E-783103A02420}" srcOrd="7" destOrd="0" presId="urn:microsoft.com/office/officeart/2016/7/layout/RepeatingBendingProcessNew"/>
    <dgm:cxn modelId="{7E4E83DA-E73E-44BF-9090-C741CCA153D8}" type="presParOf" srcId="{08A51588-A1E9-4B17-952E-783103A02420}" destId="{AC2018BF-F620-4DAA-AE25-5E0B897E2986}" srcOrd="0" destOrd="0" presId="urn:microsoft.com/office/officeart/2016/7/layout/RepeatingBendingProcessNew"/>
    <dgm:cxn modelId="{87516F31-0672-44AE-BE60-18EF86E08DCB}" type="presParOf" srcId="{D2055F4E-79A9-4F08-A813-3C841D0F44E7}" destId="{43B3D82A-FDA3-4F79-A7DA-2BBC39FD8143}" srcOrd="8" destOrd="0" presId="urn:microsoft.com/office/officeart/2016/7/layout/RepeatingBendingProcessNew"/>
    <dgm:cxn modelId="{C15DA8AD-4FB2-4B77-A4F6-20B4E33EB620}" type="presParOf" srcId="{D2055F4E-79A9-4F08-A813-3C841D0F44E7}" destId="{C7DCE5E2-65EB-4CE4-9B04-E9B9736BDBEE}" srcOrd="9" destOrd="0" presId="urn:microsoft.com/office/officeart/2016/7/layout/RepeatingBendingProcessNew"/>
    <dgm:cxn modelId="{F11AA380-202A-4FAD-B51C-F2B9B7F9E958}" type="presParOf" srcId="{C7DCE5E2-65EB-4CE4-9B04-E9B9736BDBEE}" destId="{B37539B9-8918-4F2F-A09B-22A905561514}" srcOrd="0" destOrd="0" presId="urn:microsoft.com/office/officeart/2016/7/layout/RepeatingBendingProcessNew"/>
    <dgm:cxn modelId="{8560FF7B-A3C7-4FB5-8765-24F0C8F1C51F}" type="presParOf" srcId="{D2055F4E-79A9-4F08-A813-3C841D0F44E7}" destId="{D1E949D0-0197-42A4-84E0-E592BE08E86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0549F-87A0-4248-974B-B0AB14980F41}">
      <dsp:nvSpPr>
        <dsp:cNvPr id="0" name=""/>
        <dsp:cNvSpPr/>
      </dsp:nvSpPr>
      <dsp:spPr>
        <a:xfrm>
          <a:off x="0" y="702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BF77B-899E-4777-8FE7-34F30C37FB39}">
      <dsp:nvSpPr>
        <dsp:cNvPr id="0" name=""/>
        <dsp:cNvSpPr/>
      </dsp:nvSpPr>
      <dsp:spPr>
        <a:xfrm>
          <a:off x="278442" y="214131"/>
          <a:ext cx="506259" cy="506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6FD3C-80DF-4EFC-B14A-B454D49A22DE}">
      <dsp:nvSpPr>
        <dsp:cNvPr id="0" name=""/>
        <dsp:cNvSpPr/>
      </dsp:nvSpPr>
      <dsp:spPr>
        <a:xfrm>
          <a:off x="1063145" y="702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Weekly Folders</a:t>
          </a:r>
        </a:p>
      </dsp:txBody>
      <dsp:txXfrm>
        <a:off x="1063145" y="7025"/>
        <a:ext cx="3110510" cy="920472"/>
      </dsp:txXfrm>
    </dsp:sp>
    <dsp:sp modelId="{5B860CD7-9F82-41A2-A138-977CAF93C897}">
      <dsp:nvSpPr>
        <dsp:cNvPr id="0" name=""/>
        <dsp:cNvSpPr/>
      </dsp:nvSpPr>
      <dsp:spPr>
        <a:xfrm>
          <a:off x="4173655" y="702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*Graded work</a:t>
          </a:r>
        </a:p>
      </dsp:txBody>
      <dsp:txXfrm>
        <a:off x="4173655" y="7025"/>
        <a:ext cx="2737550" cy="920472"/>
      </dsp:txXfrm>
    </dsp:sp>
    <dsp:sp modelId="{55B55332-6F3D-4450-83DD-AE6230C5CE3A}">
      <dsp:nvSpPr>
        <dsp:cNvPr id="0" name=""/>
        <dsp:cNvSpPr/>
      </dsp:nvSpPr>
      <dsp:spPr>
        <a:xfrm>
          <a:off x="0" y="115761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BBC84-8FCB-415D-BC7E-46CF4EE19EED}">
      <dsp:nvSpPr>
        <dsp:cNvPr id="0" name=""/>
        <dsp:cNvSpPr/>
      </dsp:nvSpPr>
      <dsp:spPr>
        <a:xfrm>
          <a:off x="278442" y="1364721"/>
          <a:ext cx="506259" cy="5062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B1D10-4943-4B88-9970-FD6DDE0DE05D}">
      <dsp:nvSpPr>
        <dsp:cNvPr id="0" name=""/>
        <dsp:cNvSpPr/>
      </dsp:nvSpPr>
      <dsp:spPr>
        <a:xfrm>
          <a:off x="1063145" y="115761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Email</a:t>
          </a:r>
          <a:endParaRPr lang="en-US" sz="3200" kern="1200" dirty="0">
            <a:latin typeface="KG WhY YoU GoTtA Be So MeAn" panose="02000506000000020004" pitchFamily="2" charset="0"/>
          </a:endParaRPr>
        </a:p>
      </dsp:txBody>
      <dsp:txXfrm>
        <a:off x="1063145" y="1157615"/>
        <a:ext cx="3110510" cy="920472"/>
      </dsp:txXfrm>
    </dsp:sp>
    <dsp:sp modelId="{FC6057E3-CBB9-4AC6-B606-B128F7EBE98C}">
      <dsp:nvSpPr>
        <dsp:cNvPr id="0" name=""/>
        <dsp:cNvSpPr/>
      </dsp:nvSpPr>
      <dsp:spPr>
        <a:xfrm>
          <a:off x="4173655" y="115761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*Specific behavior/academic concerns</a:t>
          </a:r>
        </a:p>
      </dsp:txBody>
      <dsp:txXfrm>
        <a:off x="4173655" y="1157615"/>
        <a:ext cx="2737550" cy="920472"/>
      </dsp:txXfrm>
    </dsp:sp>
    <dsp:sp modelId="{4DB32A16-2D0A-46AE-AF0E-8B72C35264AF}">
      <dsp:nvSpPr>
        <dsp:cNvPr id="0" name=""/>
        <dsp:cNvSpPr/>
      </dsp:nvSpPr>
      <dsp:spPr>
        <a:xfrm>
          <a:off x="0" y="230820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4D804-344F-4CC0-8BAC-ACB67E5E8534}">
      <dsp:nvSpPr>
        <dsp:cNvPr id="0" name=""/>
        <dsp:cNvSpPr/>
      </dsp:nvSpPr>
      <dsp:spPr>
        <a:xfrm>
          <a:off x="278442" y="2515311"/>
          <a:ext cx="506259" cy="5062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77E8C-7261-4692-9F46-B1487C7ADCF8}">
      <dsp:nvSpPr>
        <dsp:cNvPr id="0" name=""/>
        <dsp:cNvSpPr/>
      </dsp:nvSpPr>
      <dsp:spPr>
        <a:xfrm>
          <a:off x="1063145" y="230820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Phone Call Home</a:t>
          </a:r>
        </a:p>
      </dsp:txBody>
      <dsp:txXfrm>
        <a:off x="1063145" y="2308205"/>
        <a:ext cx="3110510" cy="920472"/>
      </dsp:txXfrm>
    </dsp:sp>
    <dsp:sp modelId="{9EB6F870-AAB8-4EC6-A6B2-2134681EBB7A}">
      <dsp:nvSpPr>
        <dsp:cNvPr id="0" name=""/>
        <dsp:cNvSpPr/>
      </dsp:nvSpPr>
      <dsp:spPr>
        <a:xfrm>
          <a:off x="4173655" y="230820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*Specific behavior/academic concerns</a:t>
          </a:r>
        </a:p>
      </dsp:txBody>
      <dsp:txXfrm>
        <a:off x="4173655" y="2308205"/>
        <a:ext cx="2737550" cy="920472"/>
      </dsp:txXfrm>
    </dsp:sp>
    <dsp:sp modelId="{1031787E-915C-4B68-8840-06FBA511158B}">
      <dsp:nvSpPr>
        <dsp:cNvPr id="0" name=""/>
        <dsp:cNvSpPr/>
      </dsp:nvSpPr>
      <dsp:spPr>
        <a:xfrm>
          <a:off x="0" y="345879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A913C-BAD7-4DFC-95D3-2E63DA5C965F}">
      <dsp:nvSpPr>
        <dsp:cNvPr id="0" name=""/>
        <dsp:cNvSpPr/>
      </dsp:nvSpPr>
      <dsp:spPr>
        <a:xfrm>
          <a:off x="278442" y="3665901"/>
          <a:ext cx="506259" cy="5062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677D6-30FE-4080-9925-5371E3CC0375}">
      <dsp:nvSpPr>
        <dsp:cNvPr id="0" name=""/>
        <dsp:cNvSpPr/>
      </dsp:nvSpPr>
      <dsp:spPr>
        <a:xfrm>
          <a:off x="1063145" y="345879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Letter Home </a:t>
          </a:r>
          <a:r>
            <a:rPr lang="en-US" sz="1900" kern="1200" dirty="0"/>
            <a:t>(per our management program)</a:t>
          </a:r>
        </a:p>
      </dsp:txBody>
      <dsp:txXfrm>
        <a:off x="1063145" y="3458795"/>
        <a:ext cx="3110510" cy="920472"/>
      </dsp:txXfrm>
    </dsp:sp>
    <dsp:sp modelId="{02AF4BB5-8AEE-4AA5-BBF5-3B519B56349C}">
      <dsp:nvSpPr>
        <dsp:cNvPr id="0" name=""/>
        <dsp:cNvSpPr/>
      </dsp:nvSpPr>
      <dsp:spPr>
        <a:xfrm>
          <a:off x="4173655" y="345879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*Fourth offense</a:t>
          </a:r>
        </a:p>
      </dsp:txBody>
      <dsp:txXfrm>
        <a:off x="4173655" y="3458795"/>
        <a:ext cx="2737550" cy="920472"/>
      </dsp:txXfrm>
    </dsp:sp>
    <dsp:sp modelId="{2D2680F4-C96B-4D50-BF06-2F3CC5AE3512}">
      <dsp:nvSpPr>
        <dsp:cNvPr id="0" name=""/>
        <dsp:cNvSpPr/>
      </dsp:nvSpPr>
      <dsp:spPr>
        <a:xfrm>
          <a:off x="0" y="460938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3DF2D-5F46-4E22-AB52-AD8526151956}">
      <dsp:nvSpPr>
        <dsp:cNvPr id="0" name=""/>
        <dsp:cNvSpPr/>
      </dsp:nvSpPr>
      <dsp:spPr>
        <a:xfrm>
          <a:off x="278442" y="4816492"/>
          <a:ext cx="506259" cy="5062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309EA-3C6F-4C4D-A1D7-2CE05CB8C5D9}">
      <dsp:nvSpPr>
        <dsp:cNvPr id="0" name=""/>
        <dsp:cNvSpPr/>
      </dsp:nvSpPr>
      <dsp:spPr>
        <a:xfrm>
          <a:off x="1063145" y="460938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ClassDojo</a:t>
          </a:r>
        </a:p>
      </dsp:txBody>
      <dsp:txXfrm>
        <a:off x="1063145" y="4609385"/>
        <a:ext cx="3110510" cy="920472"/>
      </dsp:txXfrm>
    </dsp:sp>
    <dsp:sp modelId="{494A0B03-9DB6-4D75-ABCE-2204D0C8D5CB}">
      <dsp:nvSpPr>
        <dsp:cNvPr id="0" name=""/>
        <dsp:cNvSpPr/>
      </dsp:nvSpPr>
      <dsp:spPr>
        <a:xfrm>
          <a:off x="4173655" y="460938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*Class Announcements</a:t>
          </a:r>
        </a:p>
      </dsp:txBody>
      <dsp:txXfrm>
        <a:off x="4173655" y="4609385"/>
        <a:ext cx="2737550" cy="920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980B9-D310-4167-8750-E7CF04A42AE8}">
      <dsp:nvSpPr>
        <dsp:cNvPr id="0" name=""/>
        <dsp:cNvSpPr/>
      </dsp:nvSpPr>
      <dsp:spPr>
        <a:xfrm>
          <a:off x="0" y="608364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Reading: Literature</a:t>
          </a:r>
        </a:p>
      </dsp:txBody>
      <dsp:txXfrm>
        <a:off x="0" y="608364"/>
        <a:ext cx="2160076" cy="1296045"/>
      </dsp:txXfrm>
    </dsp:sp>
    <dsp:sp modelId="{9441F887-F1E7-4147-9D9F-2A2022288FF6}">
      <dsp:nvSpPr>
        <dsp:cNvPr id="0" name=""/>
        <dsp:cNvSpPr/>
      </dsp:nvSpPr>
      <dsp:spPr>
        <a:xfrm>
          <a:off x="2376084" y="608364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Reading: Informational Text</a:t>
          </a:r>
        </a:p>
      </dsp:txBody>
      <dsp:txXfrm>
        <a:off x="2376084" y="608364"/>
        <a:ext cx="2160076" cy="1296045"/>
      </dsp:txXfrm>
    </dsp:sp>
    <dsp:sp modelId="{26BB2301-BA4C-402C-BA7A-4833FE84D73E}">
      <dsp:nvSpPr>
        <dsp:cNvPr id="0" name=""/>
        <dsp:cNvSpPr/>
      </dsp:nvSpPr>
      <dsp:spPr>
        <a:xfrm>
          <a:off x="4752168" y="608364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 Speaking and Listening</a:t>
          </a:r>
        </a:p>
      </dsp:txBody>
      <dsp:txXfrm>
        <a:off x="4752168" y="608364"/>
        <a:ext cx="2160076" cy="1296045"/>
      </dsp:txXfrm>
    </dsp:sp>
    <dsp:sp modelId="{D65DB7B9-6B88-41AF-8303-5646AE8E1739}">
      <dsp:nvSpPr>
        <dsp:cNvPr id="0" name=""/>
        <dsp:cNvSpPr/>
      </dsp:nvSpPr>
      <dsp:spPr>
        <a:xfrm>
          <a:off x="0" y="2120418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Language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Conventions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(Grammar)</a:t>
          </a:r>
        </a:p>
      </dsp:txBody>
      <dsp:txXfrm>
        <a:off x="0" y="2120418"/>
        <a:ext cx="2160076" cy="1296045"/>
      </dsp:txXfrm>
    </dsp:sp>
    <dsp:sp modelId="{C9740914-1ECF-44A3-B7FA-AD3B112C78A4}">
      <dsp:nvSpPr>
        <dsp:cNvPr id="0" name=""/>
        <dsp:cNvSpPr/>
      </dsp:nvSpPr>
      <dsp:spPr>
        <a:xfrm>
          <a:off x="2376084" y="2120418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Vocabulary Acquisition and Use</a:t>
          </a:r>
        </a:p>
      </dsp:txBody>
      <dsp:txXfrm>
        <a:off x="2376084" y="2120418"/>
        <a:ext cx="2160076" cy="1296045"/>
      </dsp:txXfrm>
    </dsp:sp>
    <dsp:sp modelId="{6D5CD8B6-4D20-48ED-8330-B4FE51D52322}">
      <dsp:nvSpPr>
        <dsp:cNvPr id="0" name=""/>
        <dsp:cNvSpPr/>
      </dsp:nvSpPr>
      <dsp:spPr>
        <a:xfrm>
          <a:off x="4752168" y="2120418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Wonders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Novel Studies</a:t>
          </a:r>
        </a:p>
      </dsp:txBody>
      <dsp:txXfrm>
        <a:off x="4752168" y="2120418"/>
        <a:ext cx="2160076" cy="1296045"/>
      </dsp:txXfrm>
    </dsp:sp>
    <dsp:sp modelId="{CC614E9E-1CF4-4C15-8410-77C2DBBAF294}">
      <dsp:nvSpPr>
        <dsp:cNvPr id="0" name=""/>
        <dsp:cNvSpPr/>
      </dsp:nvSpPr>
      <dsp:spPr>
        <a:xfrm>
          <a:off x="0" y="3632472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Integration of text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(compare/contrast)</a:t>
          </a:r>
        </a:p>
      </dsp:txBody>
      <dsp:txXfrm>
        <a:off x="0" y="3632472"/>
        <a:ext cx="2160076" cy="1296045"/>
      </dsp:txXfrm>
    </dsp:sp>
    <dsp:sp modelId="{8910A71B-C57F-42AE-92F8-4EF9144A07ED}">
      <dsp:nvSpPr>
        <dsp:cNvPr id="0" name=""/>
        <dsp:cNvSpPr/>
      </dsp:nvSpPr>
      <dsp:spPr>
        <a:xfrm>
          <a:off x="2376084" y="3632472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Key Ideas and Details</a:t>
          </a:r>
        </a:p>
      </dsp:txBody>
      <dsp:txXfrm>
        <a:off x="2376084" y="3632472"/>
        <a:ext cx="2160076" cy="1296045"/>
      </dsp:txXfrm>
    </dsp:sp>
    <dsp:sp modelId="{2FDFB2D3-9CC0-476A-A714-D35827635FB6}">
      <dsp:nvSpPr>
        <dsp:cNvPr id="0" name=""/>
        <dsp:cNvSpPr/>
      </dsp:nvSpPr>
      <dsp:spPr>
        <a:xfrm>
          <a:off x="4752168" y="3632472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Craft and Structure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(meaning of text)</a:t>
          </a:r>
          <a:endParaRPr lang="en-US" sz="2000" kern="1200" dirty="0"/>
        </a:p>
      </dsp:txBody>
      <dsp:txXfrm>
        <a:off x="4752168" y="3632472"/>
        <a:ext cx="2160076" cy="1296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0312C-47B1-482A-B7DC-E6A6B8CB48F7}">
      <dsp:nvSpPr>
        <dsp:cNvPr id="0" name=""/>
        <dsp:cNvSpPr/>
      </dsp:nvSpPr>
      <dsp:spPr>
        <a:xfrm>
          <a:off x="3205107" y="626511"/>
          <a:ext cx="4820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3300" y="669668"/>
        <a:ext cx="25630" cy="5126"/>
      </dsp:txXfrm>
    </dsp:sp>
    <dsp:sp modelId="{402E0792-185F-4393-A5B8-2F1F7A136297}">
      <dsp:nvSpPr>
        <dsp:cNvPr id="0" name=""/>
        <dsp:cNvSpPr/>
      </dsp:nvSpPr>
      <dsp:spPr>
        <a:xfrm>
          <a:off x="978138" y="3600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The Number System</a:t>
          </a:r>
        </a:p>
      </dsp:txBody>
      <dsp:txXfrm>
        <a:off x="978138" y="3600"/>
        <a:ext cx="2228768" cy="1337261"/>
      </dsp:txXfrm>
    </dsp:sp>
    <dsp:sp modelId="{B1CB1555-0A75-417E-80CF-BB2218E48B4D}">
      <dsp:nvSpPr>
        <dsp:cNvPr id="0" name=""/>
        <dsp:cNvSpPr/>
      </dsp:nvSpPr>
      <dsp:spPr>
        <a:xfrm>
          <a:off x="2092523" y="1339061"/>
          <a:ext cx="2741385" cy="482016"/>
        </a:xfrm>
        <a:custGeom>
          <a:avLst/>
          <a:gdLst/>
          <a:ahLst/>
          <a:cxnLst/>
          <a:rect l="0" t="0" r="0" b="0"/>
          <a:pathLst>
            <a:path>
              <a:moveTo>
                <a:pt x="2741385" y="0"/>
              </a:moveTo>
              <a:lnTo>
                <a:pt x="2741385" y="258108"/>
              </a:lnTo>
              <a:lnTo>
                <a:pt x="0" y="258108"/>
              </a:lnTo>
              <a:lnTo>
                <a:pt x="0" y="482016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93493" y="1577507"/>
        <a:ext cx="139445" cy="5126"/>
      </dsp:txXfrm>
    </dsp:sp>
    <dsp:sp modelId="{75727B71-7C30-4170-A12B-AB314977C536}">
      <dsp:nvSpPr>
        <dsp:cNvPr id="0" name=""/>
        <dsp:cNvSpPr/>
      </dsp:nvSpPr>
      <dsp:spPr>
        <a:xfrm>
          <a:off x="3719524" y="3600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Expressions and Equations</a:t>
          </a:r>
        </a:p>
      </dsp:txBody>
      <dsp:txXfrm>
        <a:off x="3719524" y="3600"/>
        <a:ext cx="2228768" cy="1337261"/>
      </dsp:txXfrm>
    </dsp:sp>
    <dsp:sp modelId="{8493F179-01F5-49F9-8A71-EF6EE9C6BC01}">
      <dsp:nvSpPr>
        <dsp:cNvPr id="0" name=""/>
        <dsp:cNvSpPr/>
      </dsp:nvSpPr>
      <dsp:spPr>
        <a:xfrm>
          <a:off x="3205107" y="2476389"/>
          <a:ext cx="4820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3300" y="2519546"/>
        <a:ext cx="25630" cy="5126"/>
      </dsp:txXfrm>
    </dsp:sp>
    <dsp:sp modelId="{81B7F428-D14A-4A37-94D2-1537FFB7AC9B}">
      <dsp:nvSpPr>
        <dsp:cNvPr id="0" name=""/>
        <dsp:cNvSpPr/>
      </dsp:nvSpPr>
      <dsp:spPr>
        <a:xfrm>
          <a:off x="978138" y="1853478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Ratios and Proportional Relationships</a:t>
          </a:r>
        </a:p>
      </dsp:txBody>
      <dsp:txXfrm>
        <a:off x="978138" y="1853478"/>
        <a:ext cx="2228768" cy="1337261"/>
      </dsp:txXfrm>
    </dsp:sp>
    <dsp:sp modelId="{08A51588-A1E9-4B17-952E-783103A02420}">
      <dsp:nvSpPr>
        <dsp:cNvPr id="0" name=""/>
        <dsp:cNvSpPr/>
      </dsp:nvSpPr>
      <dsp:spPr>
        <a:xfrm>
          <a:off x="2092523" y="3188940"/>
          <a:ext cx="2741385" cy="482016"/>
        </a:xfrm>
        <a:custGeom>
          <a:avLst/>
          <a:gdLst/>
          <a:ahLst/>
          <a:cxnLst/>
          <a:rect l="0" t="0" r="0" b="0"/>
          <a:pathLst>
            <a:path>
              <a:moveTo>
                <a:pt x="2741385" y="0"/>
              </a:moveTo>
              <a:lnTo>
                <a:pt x="2741385" y="258108"/>
              </a:lnTo>
              <a:lnTo>
                <a:pt x="0" y="258108"/>
              </a:lnTo>
              <a:lnTo>
                <a:pt x="0" y="482016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93493" y="3427385"/>
        <a:ext cx="139445" cy="5126"/>
      </dsp:txXfrm>
    </dsp:sp>
    <dsp:sp modelId="{D2EABC0D-AD26-4F75-916C-9704CCF01B47}">
      <dsp:nvSpPr>
        <dsp:cNvPr id="0" name=""/>
        <dsp:cNvSpPr/>
      </dsp:nvSpPr>
      <dsp:spPr>
        <a:xfrm>
          <a:off x="3719524" y="1853478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KG A Thousand Years" panose="02000000000000000000" pitchFamily="2" charset="0"/>
            </a:rPr>
            <a:t>Statistics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KG A Thousand Years" panose="02000000000000000000" pitchFamily="2" charset="0"/>
            </a:rPr>
            <a:t>And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KG A Thousand Years" panose="02000000000000000000" pitchFamily="2" charset="0"/>
            </a:rPr>
            <a:t>Probability</a:t>
          </a:r>
        </a:p>
      </dsp:txBody>
      <dsp:txXfrm>
        <a:off x="3719524" y="1853478"/>
        <a:ext cx="2228768" cy="1337261"/>
      </dsp:txXfrm>
    </dsp:sp>
    <dsp:sp modelId="{C7DCE5E2-65EB-4CE4-9B04-E9B9736BDBEE}">
      <dsp:nvSpPr>
        <dsp:cNvPr id="0" name=""/>
        <dsp:cNvSpPr/>
      </dsp:nvSpPr>
      <dsp:spPr>
        <a:xfrm>
          <a:off x="3205107" y="4326267"/>
          <a:ext cx="4820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3300" y="4369424"/>
        <a:ext cx="25630" cy="5126"/>
      </dsp:txXfrm>
    </dsp:sp>
    <dsp:sp modelId="{43B3D82A-FDA3-4F79-A7DA-2BBC39FD8143}">
      <dsp:nvSpPr>
        <dsp:cNvPr id="0" name=""/>
        <dsp:cNvSpPr/>
      </dsp:nvSpPr>
      <dsp:spPr>
        <a:xfrm>
          <a:off x="978138" y="3703357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Geometry</a:t>
          </a:r>
        </a:p>
      </dsp:txBody>
      <dsp:txXfrm>
        <a:off x="978138" y="3703357"/>
        <a:ext cx="2228768" cy="1337261"/>
      </dsp:txXfrm>
    </dsp:sp>
    <dsp:sp modelId="{D1E949D0-0197-42A4-84E0-E592BE08E86A}">
      <dsp:nvSpPr>
        <dsp:cNvPr id="0" name=""/>
        <dsp:cNvSpPr/>
      </dsp:nvSpPr>
      <dsp:spPr>
        <a:xfrm>
          <a:off x="3719524" y="3703357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*Must Know Multiplication Facts</a:t>
          </a:r>
        </a:p>
      </dsp:txBody>
      <dsp:txXfrm>
        <a:off x="3719524" y="3703357"/>
        <a:ext cx="2228768" cy="1337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DA473-E905-4FBD-9785-123DC2E1EC5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E0466-7A70-4936-8F64-0BA0287D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E0466-7A70-4936-8F64-0BA0287DAB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2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4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16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86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6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3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krusethroughlearning.wikispaces.com/Kaylene's+Home+Learning" TargetMode="External"/><Relationship Id="rId4" Type="http://schemas.openxmlformats.org/officeDocument/2006/relationships/hyperlink" Target="http://krusethroughlearning.wikispaces.com/Kaylene%27s+Home+Learni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hyperlink" Target="http://commons.wikimedia.org/wiki/File:Books-aj.svg_aj_ashton_01f.svg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pixabay.com/en/maths-mathematics-maths-symbols-142689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notepad-memo-pencil-writing-note-117597/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ynapses.co.uk/alchemy/alch_faq.html" TargetMode="External"/><Relationship Id="rId5" Type="http://schemas.openxmlformats.org/officeDocument/2006/relationships/image" Target="../media/image26.gif"/><Relationship Id="rId4" Type="http://schemas.openxmlformats.org/officeDocument/2006/relationships/hyperlink" Target="https://proyectoeducere.wordpress.com/2015/05/18/historia-para-ninos-las-siete-maravillas-del-mundo-antiguo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new-educ.com/%D8%A5%D8%AF%D8%A7%D8%B1%D8%A9-%D8%A7%D9%84%D8%AE%D9%84%D8%A7%D9%81%D8%A7%D8%AA-%D9%85%D8%B9-%D8%A3%D9%88%D9%84%D9%8A%D8%A7%D8%A1-%D8%A3%D9%85%D9%88%D8%B1-%D8%A7%D9%84%D8%B7%D9%84%D8%A7%D8%A8" TargetMode="Externa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volunteer-volunteerism-volunteering-652383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24041-school-im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3rdgradethoughts.com/2015/02/ready-set-learn-attention-getter-freebi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iobyrne.com/teaching-learning-assessing-with-technology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uthjerusalem.com/2008/11/save-a-writer-buy-a-book/" TargetMode="Externa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s.erasmuspl.eu/ltt-event-in-slovakia-agenda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pkitten.blogspot.com/2010/12/if-innovation-is-tonic-whats-gi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mailto:Selina_Alonso@chino.k12.ca.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tech.gr/classdojo/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s://commons.wikimedia.org/wiki/File:Mail_(iOS)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otebook-computer-laptop-business-303161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643468"/>
            <a:ext cx="2944152" cy="1622744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Back to School Night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Corbel"/>
              </a:rPr>
              <a:t>2023-2024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86A3C-632C-4194-8FBA-F3A241AF2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3468" y="866469"/>
            <a:ext cx="6833412" cy="51250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599" y="2402733"/>
            <a:ext cx="2944151" cy="37742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Welcome!</a:t>
            </a:r>
          </a:p>
          <a:p>
            <a:pPr marL="0" indent="0">
              <a:buNone/>
            </a:pPr>
            <a:endParaRPr lang="en-US" sz="16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Mrs. Alonso</a:t>
            </a:r>
          </a:p>
          <a:p>
            <a:pPr marL="0" indent="0">
              <a:buNone/>
            </a:pPr>
            <a:r>
              <a:rPr lang="en-US" sz="4000" baseline="30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6th  Grade</a:t>
            </a:r>
          </a:p>
          <a:p>
            <a:pPr marL="0" indent="0">
              <a:buNone/>
            </a:pPr>
            <a:endParaRPr lang="en-US" sz="4000" baseline="30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4000" baseline="30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39EA3-FA9E-4CC3-95A5-2D6330B911C8}"/>
              </a:ext>
            </a:extLst>
          </p:cNvPr>
          <p:cNvSpPr txBox="1"/>
          <p:nvPr/>
        </p:nvSpPr>
        <p:spPr>
          <a:xfrm>
            <a:off x="9824044" y="6870700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krusethroughlearning.wikispaces.com/Kaylene%27s+Home+Lear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89" y="721360"/>
            <a:ext cx="2931320" cy="570992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  <a:t>English</a:t>
            </a:r>
            <a:b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  <a:t>Language</a:t>
            </a:r>
            <a:b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  <a:t>Arts (ELA)</a:t>
            </a:r>
            <a:br>
              <a:rPr lang="en-US" sz="4400" u="sng" dirty="0">
                <a:solidFill>
                  <a:schemeClr val="tx1"/>
                </a:solidFill>
              </a:rPr>
            </a:br>
            <a:br>
              <a:rPr lang="en-US" sz="4400" u="sng" dirty="0">
                <a:solidFill>
                  <a:schemeClr val="tx1"/>
                </a:solidFill>
              </a:rPr>
            </a:br>
            <a:br>
              <a:rPr lang="en-US" sz="4400" u="sng" dirty="0">
                <a:solidFill>
                  <a:schemeClr val="tx1"/>
                </a:solidFill>
              </a:rPr>
            </a:br>
            <a:endParaRPr lang="en-US" sz="4400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6CD082-AF4A-4C83-AA54-C5E1A5D81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632555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5BA06F1-B9C2-460B-9BFA-715FA77961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27341" y="4150004"/>
            <a:ext cx="29432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75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KG All of Me"/>
              </a:rPr>
              <a:t>Math</a:t>
            </a:r>
            <a:endParaRPr lang="en-US" dirty="0">
              <a:latin typeface="KG All of Me" panose="02000000000000000000" pitchFamily="2" charset="0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B3DC45C-DC9A-4699-953C-0074DFE718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88" y="1448656"/>
          <a:ext cx="6926432" cy="504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B8FDF3-5028-4F04-90BB-AE6B887C1673}"/>
              </a:ext>
            </a:extLst>
          </p:cNvPr>
          <p:cNvSpPr txBox="1">
            <a:spLocks/>
          </p:cNvSpPr>
          <p:nvPr/>
        </p:nvSpPr>
        <p:spPr>
          <a:xfrm>
            <a:off x="6662738" y="1825625"/>
            <a:ext cx="46910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CEA04D6-4E43-4046-8268-046E76E500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411128" y="-223196"/>
            <a:ext cx="2956491" cy="29564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31E299-BE48-4BF6-80A8-733B02516FAA}"/>
              </a:ext>
            </a:extLst>
          </p:cNvPr>
          <p:cNvSpPr txBox="1">
            <a:spLocks/>
          </p:cNvSpPr>
          <p:nvPr/>
        </p:nvSpPr>
        <p:spPr>
          <a:xfrm>
            <a:off x="6700518" y="1938639"/>
            <a:ext cx="49101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KG A Thousand Years" panose="02000000000000000000" pitchFamily="2" charset="0"/>
              </a:rPr>
              <a:t>Materials</a:t>
            </a:r>
            <a:endParaRPr lang="en-US" dirty="0"/>
          </a:p>
          <a:p>
            <a:pPr lvl="1"/>
            <a:r>
              <a:rPr lang="en-US" dirty="0"/>
              <a:t>Textbook </a:t>
            </a:r>
          </a:p>
          <a:p>
            <a:pPr lvl="1"/>
            <a:r>
              <a:rPr lang="en-US" dirty="0"/>
              <a:t> Record and Practice Journal</a:t>
            </a:r>
          </a:p>
          <a:p>
            <a:pPr lvl="1"/>
            <a:r>
              <a:rPr lang="en-US" dirty="0"/>
              <a:t>2 Notebooks</a:t>
            </a:r>
          </a:p>
          <a:p>
            <a:pPr lvl="1"/>
            <a:r>
              <a:rPr lang="en-US" dirty="0"/>
              <a:t>Whiteboard and marker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Some Assignments may be given in Big Ideas Math Online.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*Students can access the textbook online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KG All of Me" panose="02000000000000000000" pitchFamily="2" charset="0"/>
              </a:rPr>
              <a:t>Writing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480" y="1825625"/>
            <a:ext cx="6487886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KG A Thousand Years" panose="02000000000000000000" pitchFamily="2" charset="0"/>
              </a:rPr>
              <a:t>Informative/Explanatory</a:t>
            </a:r>
          </a:p>
          <a:p>
            <a:pPr marL="0" indent="0">
              <a:buNone/>
            </a:pPr>
            <a:r>
              <a:rPr lang="en-US" dirty="0"/>
              <a:t>Write texts to examine a topic and convey ideas and information.</a:t>
            </a:r>
          </a:p>
          <a:p>
            <a:pPr marL="0" indent="0">
              <a:buNone/>
            </a:pPr>
            <a:endParaRPr lang="en-US" dirty="0">
              <a:latin typeface="KG A Thousand Years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KG A Thousand Years"/>
              </a:rPr>
              <a:t>Argumentative </a:t>
            </a:r>
            <a:endParaRPr lang="en-US" dirty="0">
              <a:latin typeface="KG A Thousand Years" panose="02000000000000000000" pitchFamily="2" charset="0"/>
            </a:endParaRPr>
          </a:p>
          <a:p>
            <a:pPr lvl="1"/>
            <a:r>
              <a:rPr lang="en-US" dirty="0"/>
              <a:t> Write arguments to support claims with evidence to support.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latin typeface="KG A Thousand Years" panose="02000000000000000000" pitchFamily="2" charset="0"/>
              </a:rPr>
              <a:t>Narrative </a:t>
            </a:r>
          </a:p>
          <a:p>
            <a:pPr lvl="1"/>
            <a:r>
              <a:rPr lang="en-US" dirty="0"/>
              <a:t>Write real or imagined experiences.</a:t>
            </a:r>
          </a:p>
        </p:txBody>
      </p:sp>
      <p:pic>
        <p:nvPicPr>
          <p:cNvPr id="6" name="Picture 5" descr="A picture containing sitting, table, keyboard, computer&#10;&#10;Description automatically generated">
            <a:extLst>
              <a:ext uri="{FF2B5EF4-FFF2-40B4-BE49-F238E27FC236}">
                <a16:creationId xmlns:a16="http://schemas.microsoft.com/office/drawing/2014/main" id="{7504A0C5-5E1E-4A27-8A7A-A4CE03D6B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850" r="17774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855" y="2141252"/>
            <a:ext cx="5025216" cy="7276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KG All of Me" panose="02000000000000000000" pitchFamily="2" charset="0"/>
              </a:rPr>
              <a:t>Social Studies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132" y="2951090"/>
            <a:ext cx="5241929" cy="338019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b="1" dirty="0">
                <a:solidFill>
                  <a:srgbClr val="EDEDED"/>
                </a:solidFill>
                <a:latin typeface="KG A Thousand Years" panose="02000000000000000000" pitchFamily="2" charset="0"/>
              </a:rPr>
              <a:t>Ancient Civilizations</a:t>
            </a:r>
          </a:p>
          <a:p>
            <a:r>
              <a:rPr lang="en-US" sz="9600" dirty="0">
                <a:solidFill>
                  <a:srgbClr val="EDEDED"/>
                </a:solidFill>
              </a:rPr>
              <a:t>Mesopotamia</a:t>
            </a:r>
          </a:p>
          <a:p>
            <a:r>
              <a:rPr lang="en-US" sz="9600" dirty="0">
                <a:solidFill>
                  <a:srgbClr val="EDEDED"/>
                </a:solidFill>
              </a:rPr>
              <a:t>Egypt</a:t>
            </a:r>
          </a:p>
          <a:p>
            <a:r>
              <a:rPr lang="en-US" sz="9600" dirty="0">
                <a:solidFill>
                  <a:srgbClr val="EDEDED"/>
                </a:solidFill>
              </a:rPr>
              <a:t>Greece</a:t>
            </a:r>
          </a:p>
          <a:p>
            <a:r>
              <a:rPr lang="en-US" sz="9600" dirty="0">
                <a:solidFill>
                  <a:srgbClr val="EDEDED"/>
                </a:solidFill>
              </a:rPr>
              <a:t>Rome</a:t>
            </a:r>
          </a:p>
          <a:p>
            <a:r>
              <a:rPr lang="en-US" sz="9600" dirty="0">
                <a:solidFill>
                  <a:srgbClr val="EDEDED"/>
                </a:solidFill>
              </a:rPr>
              <a:t>India</a:t>
            </a:r>
          </a:p>
          <a:p>
            <a:r>
              <a:rPr lang="en-US" sz="9600" dirty="0">
                <a:solidFill>
                  <a:srgbClr val="EDEDED"/>
                </a:solidFill>
              </a:rPr>
              <a:t>China</a:t>
            </a:r>
          </a:p>
          <a:p>
            <a:pPr>
              <a:buFontTx/>
              <a:buChar char="-"/>
            </a:pPr>
            <a:endParaRPr lang="en-US" sz="4400" dirty="0">
              <a:solidFill>
                <a:srgbClr val="EDEDED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EDEDED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EDEDED"/>
                </a:solidFill>
              </a:rPr>
              <a:t>	</a:t>
            </a: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EDEDED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2059060"/>
            <a:ext cx="4817143" cy="8239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KG All of Me" panose="02000000000000000000" pitchFamily="2" charset="0"/>
              </a:rPr>
              <a:t>Science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2165" y="2944616"/>
            <a:ext cx="5035548" cy="29224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KG A Thousand Years" panose="02000000000000000000" pitchFamily="2" charset="0"/>
              </a:rPr>
              <a:t>Discovery Education</a:t>
            </a:r>
          </a:p>
          <a:p>
            <a:r>
              <a:rPr lang="en-US" b="1" dirty="0">
                <a:solidFill>
                  <a:schemeClr val="tx1"/>
                </a:solidFill>
                <a:latin typeface="KG A Thousand Years" panose="02000000000000000000" pitchFamily="2" charset="0"/>
              </a:rPr>
              <a:t>Systems on Earth</a:t>
            </a:r>
          </a:p>
          <a:p>
            <a:r>
              <a:rPr lang="en-US" b="1" dirty="0">
                <a:solidFill>
                  <a:schemeClr val="tx1"/>
                </a:solidFill>
                <a:latin typeface="KG A Thousand Years" panose="02000000000000000000" pitchFamily="2" charset="0"/>
              </a:rPr>
              <a:t>Causes of Weather</a:t>
            </a:r>
          </a:p>
          <a:p>
            <a:r>
              <a:rPr lang="en-US" b="1" dirty="0">
                <a:solidFill>
                  <a:schemeClr val="tx1"/>
                </a:solidFill>
                <a:latin typeface="KG A Thousand Years" panose="02000000000000000000" pitchFamily="2" charset="0"/>
              </a:rPr>
              <a:t>Causes and Effects of Regional Climate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7" name="Picture 6" descr="A picture containing box, computer&#10;&#10;Description automatically generated">
            <a:extLst>
              <a:ext uri="{FF2B5EF4-FFF2-40B4-BE49-F238E27FC236}">
                <a16:creationId xmlns:a16="http://schemas.microsoft.com/office/drawing/2014/main" id="{007CAF34-BBF5-41EF-97A9-1C5FCFEFD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2849" y="431514"/>
            <a:ext cx="4243227" cy="1270197"/>
          </a:xfrm>
          <a:prstGeom prst="rect">
            <a:avLst/>
          </a:prstGeom>
        </p:spPr>
      </p:pic>
      <p:pic>
        <p:nvPicPr>
          <p:cNvPr id="8" name="Picture 7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7C93C47A-F857-4C41-BE4D-F32413BA3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95207" y="0"/>
            <a:ext cx="3429629" cy="1943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687BD2-3624-4A0B-8DD3-CAE838470483}"/>
              </a:ext>
            </a:extLst>
          </p:cNvPr>
          <p:cNvSpPr txBox="1"/>
          <p:nvPr/>
        </p:nvSpPr>
        <p:spPr>
          <a:xfrm>
            <a:off x="3578721" y="614662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50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6130003-5222-4875-8738-1217755C7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7EEED-9753-471D-BF0A-27CD8A7B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KG All of Me" panose="02000000000000000000" pitchFamily="2" charset="0"/>
              </a:rPr>
              <a:t>Parent – Teacher Conferences 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3E388DCC-9257-412E-811D-30F74D4CB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67CC0F8-3778-391D-642C-3F6DB4FC5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31172" y="2514357"/>
            <a:ext cx="4187222" cy="27635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EEDF6-EA51-4E50-AC29-557B2E14A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48069"/>
            <a:ext cx="5257799" cy="42288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Parent Conferences can be held in person or virtually through ZOOM.</a:t>
            </a:r>
          </a:p>
          <a:p>
            <a:pPr marL="0" indent="0">
              <a:buNone/>
            </a:pPr>
            <a:r>
              <a:rPr lang="en-US" sz="24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*Held the week of September 25th</a:t>
            </a:r>
          </a:p>
          <a:p>
            <a:pPr marL="457200" lvl="1" indent="0">
              <a:buNone/>
            </a:pPr>
            <a:endParaRPr lang="en-US" b="1" baseline="30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lvl="1"/>
            <a:r>
              <a:rPr lang="en-US" sz="2800" baseline="30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Each conference will be about 15 minutes.</a:t>
            </a:r>
          </a:p>
          <a:p>
            <a:pPr lvl="1"/>
            <a:r>
              <a:rPr lang="en-US" sz="2800" baseline="30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Information with a Sign-Up Genius will be sent through ClassDojo the week of September 11.</a:t>
            </a:r>
          </a:p>
          <a:p>
            <a:endParaRPr lang="en-US" sz="24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2FEF6-F2B5-EAC5-B2C5-763D58842D77}"/>
              </a:ext>
            </a:extLst>
          </p:cNvPr>
          <p:cNvSpPr txBox="1"/>
          <p:nvPr/>
        </p:nvSpPr>
        <p:spPr>
          <a:xfrm>
            <a:off x="2804564" y="5077868"/>
            <a:ext cx="25138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new-educ.com/%D8%A5%D8%AF%D8%A7%D8%B1%D8%A9-%D8%A7%D9%84%D8%AE%D9%84%D8%A7%D9%81%D8%A7%D8%AA-%D9%85%D8%B9-%D8%A3%D9%88%D9%84%D9%8A%D8%A7%D8%A1-%D8%A3%D9%85%D9%88%D8%B1-%D8%A7%D9%84%D8%B7%D9%84%D8%A7%D8%A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01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B990-BFB9-1FC5-B379-F0423400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B536A-AD0E-41E1-2ED1-A79C107CB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Class Parties = Harvest, Winter, Valentine’s, End of the Year</a:t>
            </a:r>
          </a:p>
          <a:p>
            <a:r>
              <a:rPr lang="en-US" dirty="0"/>
              <a:t>Art Prep</a:t>
            </a:r>
          </a:p>
          <a:p>
            <a:r>
              <a:rPr lang="en-US" dirty="0"/>
              <a:t>Knott’s Berry Farm = 6th</a:t>
            </a:r>
          </a:p>
          <a:p>
            <a:r>
              <a:rPr lang="en-US" dirty="0"/>
              <a:t>Promotion </a:t>
            </a:r>
          </a:p>
          <a:p>
            <a:r>
              <a:rPr lang="en-US" dirty="0"/>
              <a:t>Field Day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*Sign ups on the back counter for </a:t>
            </a:r>
          </a:p>
          <a:p>
            <a:pPr marL="0" indent="0">
              <a:buNone/>
            </a:pPr>
            <a:r>
              <a:rPr lang="en-US" dirty="0"/>
              <a:t>Art Prep and Classroom Volunteers.</a:t>
            </a:r>
          </a:p>
        </p:txBody>
      </p:sp>
      <p:pic>
        <p:nvPicPr>
          <p:cNvPr id="9" name="Picture 8" descr="A picture containing logo">
            <a:extLst>
              <a:ext uri="{FF2B5EF4-FFF2-40B4-BE49-F238E27FC236}">
                <a16:creationId xmlns:a16="http://schemas.microsoft.com/office/drawing/2014/main" id="{53547925-B43F-E715-04E0-0BC165826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97300" y="2742759"/>
            <a:ext cx="4758855" cy="35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olorful, writing implement, stationary">
            <a:extLst>
              <a:ext uri="{FF2B5EF4-FFF2-40B4-BE49-F238E27FC236}">
                <a16:creationId xmlns:a16="http://schemas.microsoft.com/office/drawing/2014/main" id="{08BF0F0B-2B82-FD33-4F0A-E84BDAF312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745" r="28922" b="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A8D6E-05EC-1E66-9D9C-82A79F07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en-US" sz="4600"/>
              <a:t>Teacher Wish List: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FF96-EEF5-E6CD-D508-513E0C4F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4572877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/>
              <a:t>Disinfectant Wipes</a:t>
            </a:r>
          </a:p>
          <a:p>
            <a:r>
              <a:rPr lang="en-US" sz="2200" dirty="0"/>
              <a:t>Tissue boxes</a:t>
            </a:r>
          </a:p>
          <a:p>
            <a:r>
              <a:rPr lang="en-US" sz="2200" dirty="0"/>
              <a:t>Sticky notes</a:t>
            </a:r>
          </a:p>
          <a:p>
            <a:r>
              <a:rPr lang="en-US" sz="2200" dirty="0"/>
              <a:t>Expo markers</a:t>
            </a:r>
          </a:p>
          <a:p>
            <a:r>
              <a:rPr lang="en-US" sz="2200" dirty="0"/>
              <a:t>Glue sticks</a:t>
            </a:r>
          </a:p>
          <a:p>
            <a:r>
              <a:rPr lang="en-US" sz="2200" dirty="0"/>
              <a:t>Scissors</a:t>
            </a:r>
          </a:p>
          <a:p>
            <a:r>
              <a:rPr lang="en-US" sz="2200" dirty="0"/>
              <a:t>Markers</a:t>
            </a:r>
          </a:p>
          <a:p>
            <a:r>
              <a:rPr lang="en-US" sz="2200" dirty="0"/>
              <a:t>Colored pencils </a:t>
            </a:r>
          </a:p>
          <a:p>
            <a:r>
              <a:rPr lang="en-US" sz="2200" dirty="0"/>
              <a:t>Graph paper</a:t>
            </a:r>
          </a:p>
          <a:p>
            <a:r>
              <a:rPr lang="en-US" sz="2200" dirty="0"/>
              <a:t>College ruled paper/college ruled notebooks</a:t>
            </a:r>
          </a:p>
          <a:p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D8D16-AA13-618D-2036-67B8E70BF5A5}"/>
              </a:ext>
            </a:extLst>
          </p:cNvPr>
          <p:cNvSpPr txBox="1"/>
          <p:nvPr/>
        </p:nvSpPr>
        <p:spPr>
          <a:xfrm>
            <a:off x="9816030" y="6657945"/>
            <a:ext cx="23759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freepngimg.com/png/24041-school-im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4" y="20074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KG All of Me" panose="02000000000000000000" pitchFamily="2" charset="0"/>
              </a:rPr>
              <a:t>  Student Expectations</a:t>
            </a:r>
          </a:p>
        </p:txBody>
      </p:sp>
      <p:pic>
        <p:nvPicPr>
          <p:cNvPr id="5" name="Picture 4" descr="A picture containing book, text, food&#10;&#10;Description automatically generated">
            <a:extLst>
              <a:ext uri="{FF2B5EF4-FFF2-40B4-BE49-F238E27FC236}">
                <a16:creationId xmlns:a16="http://schemas.microsoft.com/office/drawing/2014/main" id="{949D399A-E8E6-4DA0-9970-942A269DB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62757" y="2325932"/>
            <a:ext cx="4187222" cy="31404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972579"/>
            <a:ext cx="5257799" cy="85730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26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KG WhY YoU GoTtA Be So MeAn" panose="02000506000000020004" pitchFamily="2" charset="0"/>
              </a:rPr>
              <a:t>Students are expected to follow PAWS</a:t>
            </a:r>
          </a:p>
          <a:p>
            <a:endParaRPr lang="en-US" sz="18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E76DC-1BFE-41E0-B729-5115C4C20707}"/>
              </a:ext>
            </a:extLst>
          </p:cNvPr>
          <p:cNvSpPr txBox="1"/>
          <p:nvPr/>
        </p:nvSpPr>
        <p:spPr>
          <a:xfrm>
            <a:off x="5786101" y="1931241"/>
            <a:ext cx="26815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G A Thousand Years" panose="02000000000000000000" pitchFamily="2" charset="0"/>
              </a:rPr>
              <a:t>Rewards: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Class Marble Jar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Class tickets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earn 1 ticket each day that they don’t earn a consequence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Reward Store                (bi-weekly)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Trimester Auction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D1CFA-FF44-46BF-9D7D-8437FCF40D84}"/>
              </a:ext>
            </a:extLst>
          </p:cNvPr>
          <p:cNvSpPr txBox="1"/>
          <p:nvPr/>
        </p:nvSpPr>
        <p:spPr>
          <a:xfrm>
            <a:off x="8823970" y="1863010"/>
            <a:ext cx="26815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G A Thousand Years" panose="02000000000000000000" pitchFamily="2" charset="0"/>
              </a:rPr>
              <a:t>Consequences</a:t>
            </a:r>
            <a:r>
              <a:rPr lang="en-US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Offense: </a:t>
            </a:r>
            <a:r>
              <a:rPr lang="en-US" sz="2000" i="1" dirty="0"/>
              <a:t>Redirect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Offense: </a:t>
            </a:r>
            <a:r>
              <a:rPr lang="en-US" sz="2000" i="1" dirty="0"/>
              <a:t>Sideline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Offense: </a:t>
            </a:r>
            <a:r>
              <a:rPr lang="en-US" sz="2000" i="1" dirty="0"/>
              <a:t>Reflect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Offense</a:t>
            </a:r>
            <a:r>
              <a:rPr lang="en-US" sz="2000" i="1" dirty="0"/>
              <a:t>: Letter Home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All major offenses will result in an office referral.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AEDB78-A43A-29F2-587F-1241E68EBC6B}"/>
              </a:ext>
            </a:extLst>
          </p:cNvPr>
          <p:cNvSpPr txBox="1">
            <a:spLocks/>
          </p:cNvSpPr>
          <p:nvPr/>
        </p:nvSpPr>
        <p:spPr>
          <a:xfrm>
            <a:off x="6167491" y="5466348"/>
            <a:ext cx="5257799" cy="8573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 algn="ctr">
              <a:buNone/>
            </a:pPr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 copy of the letter with our classroom management program has been provided.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6582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C2A4-4268-48EB-A89D-09AC347E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KG All of Me" panose="02000000000000000000" pitchFamily="2" charset="0"/>
              </a:rPr>
              <a:t>If your child is absent…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B1399-D2F6-4FB9-827F-E9E944B4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18431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>
                <a:latin typeface="KG A Thousand Years" panose="02000000000000000000" pitchFamily="2" charset="0"/>
              </a:rPr>
              <a:t>When your child returns:</a:t>
            </a:r>
          </a:p>
          <a:p>
            <a:pPr>
              <a:buFontTx/>
              <a:buChar char="-"/>
            </a:pPr>
            <a:r>
              <a:rPr lang="en-US" sz="1800" b="1" dirty="0"/>
              <a:t>Missing assignments will be organized on their desk.</a:t>
            </a:r>
          </a:p>
          <a:p>
            <a:pPr>
              <a:buFontTx/>
              <a:buChar char="-"/>
            </a:pPr>
            <a:r>
              <a:rPr lang="en-US" sz="1800" b="1" dirty="0"/>
              <a:t>They will have as many days as they were absent to complete the work.</a:t>
            </a:r>
          </a:p>
          <a:p>
            <a:pPr marL="0" indent="0">
              <a:buNone/>
            </a:pPr>
            <a:endParaRPr lang="en-US" sz="2400" b="1" u="sng" dirty="0">
              <a:latin typeface="KG A Thousand Years" panose="02000000000000000000" pitchFamily="2" charset="0"/>
            </a:endParaRPr>
          </a:p>
          <a:p>
            <a:pPr marL="0" indent="0">
              <a:buNone/>
            </a:pPr>
            <a:r>
              <a:rPr lang="en-US" sz="2400" b="1" u="sng" dirty="0">
                <a:latin typeface="KG A Thousand Years" panose="02000000000000000000" pitchFamily="2" charset="0"/>
              </a:rPr>
              <a:t>Requesting Work:</a:t>
            </a:r>
            <a:r>
              <a:rPr lang="en-US" sz="2400" dirty="0">
                <a:latin typeface="KG A Thousand Years" panose="02000000000000000000" pitchFamily="2" charset="0"/>
              </a:rPr>
              <a:t> </a:t>
            </a:r>
          </a:p>
          <a:p>
            <a:pPr>
              <a:buFontTx/>
              <a:buChar char="-"/>
            </a:pPr>
            <a:r>
              <a:rPr lang="en-US" sz="1800" b="1" dirty="0"/>
              <a:t>Contact the office to request your child’s materials and any absent work.</a:t>
            </a:r>
          </a:p>
          <a:p>
            <a:pPr>
              <a:buFontTx/>
              <a:buChar char="-"/>
            </a:pPr>
            <a:r>
              <a:rPr lang="en-US" sz="1800" b="1" dirty="0"/>
              <a:t>Absent work will be brought up to the office by 3:00 and must be picked up by 4:00.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400" b="1" u="sng" dirty="0">
                <a:latin typeface="KG A Thousand Years" panose="02000000000000000000" pitchFamily="2" charset="0"/>
              </a:rPr>
              <a:t>Extracurricular Activities:</a:t>
            </a:r>
          </a:p>
          <a:p>
            <a:r>
              <a:rPr lang="en-US" sz="1800" b="1" dirty="0"/>
              <a:t>Students who miss class due to participation in extracurricular activities (band, Christian Release, Student Council, etc.)  are accountable for all missed work. </a:t>
            </a:r>
            <a:endParaRPr lang="en-US" sz="1800" b="1" u="sng" dirty="0">
              <a:latin typeface="KG A Thousand Years" panose="02000000000000000000" pitchFamily="2" charset="0"/>
            </a:endParaRPr>
          </a:p>
          <a:p>
            <a:pPr marL="0" indent="0">
              <a:buNone/>
            </a:pPr>
            <a:endParaRPr lang="en-US" sz="1800" b="1" dirty="0"/>
          </a:p>
          <a:p>
            <a:pPr>
              <a:buFontTx/>
              <a:buChar char="-"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>
              <a:buFontTx/>
              <a:buChar char="-"/>
            </a:pPr>
            <a:endParaRPr lang="en-US" sz="1800" b="1" dirty="0"/>
          </a:p>
          <a:p>
            <a:pPr>
              <a:buFontTx/>
              <a:buChar char="-"/>
            </a:pPr>
            <a:endParaRPr lang="en-US" sz="1800" b="1" dirty="0"/>
          </a:p>
          <a:p>
            <a:pPr>
              <a:buFontTx/>
              <a:buChar char="-"/>
            </a:pPr>
            <a:endParaRPr lang="en-US" sz="1800" b="1" dirty="0"/>
          </a:p>
          <a:p>
            <a:pPr marL="457200" lvl="1" indent="0">
              <a:buNone/>
            </a:pPr>
            <a:endParaRPr lang="en-US" sz="1800" b="1" dirty="0"/>
          </a:p>
          <a:p>
            <a:pPr lvl="1">
              <a:buFontTx/>
              <a:buChar char="-"/>
            </a:pPr>
            <a:endParaRPr lang="en-US" sz="1800" b="1" dirty="0"/>
          </a:p>
        </p:txBody>
      </p:sp>
      <p:pic>
        <p:nvPicPr>
          <p:cNvPr id="5" name="Picture 4" descr="A picture containing computer, clock, sign, drawing&#10;&#10;Description automatically generated">
            <a:extLst>
              <a:ext uri="{FF2B5EF4-FFF2-40B4-BE49-F238E27FC236}">
                <a16:creationId xmlns:a16="http://schemas.microsoft.com/office/drawing/2014/main" id="{885239E0-1EE9-42F9-AE82-998E4CA81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88526" y="1168158"/>
            <a:ext cx="2800500" cy="157528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CAFAD2-3EE1-4B18-815B-0686B0A02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29413" y="3589866"/>
            <a:ext cx="2318725" cy="2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9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F9AB-603E-3FD0-7C80-4708979D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454" y="961499"/>
            <a:ext cx="5745947" cy="82391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KG All of Me" panose="02000000000000000000" pitchFamily="2" charset="0"/>
              </a:rPr>
              <a:t>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0CC4F-9433-9A51-82E5-7CC81C36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307" y="1765335"/>
            <a:ext cx="5025216" cy="36845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Students are expected to write HW in their agendas </a:t>
            </a:r>
            <a:r>
              <a:rPr lang="en-US" b="1" dirty="0"/>
              <a:t>daily. </a:t>
            </a:r>
          </a:p>
          <a:p>
            <a:r>
              <a:rPr lang="en-US" dirty="0"/>
              <a:t>Nightly HW:</a:t>
            </a:r>
          </a:p>
          <a:p>
            <a:pPr lvl="1"/>
            <a:r>
              <a:rPr lang="en-US" dirty="0"/>
              <a:t>Reading – 30 minutes </a:t>
            </a:r>
          </a:p>
          <a:p>
            <a:pPr lvl="1"/>
            <a:r>
              <a:rPr lang="en-US" dirty="0"/>
              <a:t>Up to 10 Math problems to help reinforce concepts taught. Math Notes should be going home nightly. </a:t>
            </a:r>
          </a:p>
          <a:p>
            <a:pPr lvl="1"/>
            <a:r>
              <a:rPr lang="en-US" dirty="0"/>
              <a:t>No HW given on Fridays</a:t>
            </a:r>
            <a:endParaRPr lang="en-US" b="1" dirty="0"/>
          </a:p>
          <a:p>
            <a:r>
              <a:rPr lang="en-US" dirty="0"/>
              <a:t>Homework is due at the start of class</a:t>
            </a:r>
          </a:p>
          <a:p>
            <a:pPr lvl="1"/>
            <a:r>
              <a:rPr lang="en-US" dirty="0"/>
              <a:t>Missing/late HW and Classwork affects your child’s Homework grade on the report card. 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5E401-8245-E8EC-F679-6B1624B85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8469" y="1799957"/>
            <a:ext cx="5035548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will be projects due throughout the year.</a:t>
            </a:r>
          </a:p>
          <a:p>
            <a:r>
              <a:rPr lang="en-US" dirty="0"/>
              <a:t>Students and parents will be notified in advance of due dates. </a:t>
            </a:r>
          </a:p>
          <a:p>
            <a:r>
              <a:rPr lang="en-US" dirty="0"/>
              <a:t>All necessary requirements will be given.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6460FF-90AF-5DB8-CCBB-240A9792E59E}"/>
              </a:ext>
            </a:extLst>
          </p:cNvPr>
          <p:cNvSpPr txBox="1">
            <a:spLocks/>
          </p:cNvSpPr>
          <p:nvPr/>
        </p:nvSpPr>
        <p:spPr>
          <a:xfrm>
            <a:off x="1978507" y="900383"/>
            <a:ext cx="5745947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KG All of Me" panose="02000000000000000000" pitchFamily="2" charset="0"/>
              </a:rPr>
              <a:t>Homework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BE8335-7218-70F3-47A4-3E9E48E54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24454" y="3604656"/>
            <a:ext cx="3253345" cy="303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KG All of Me" panose="02000000000000000000" pitchFamily="2" charset="0"/>
              </a:rPr>
              <a:t>Grading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A9E57-0106-488D-B298-92A8CAC15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31172" y="2316172"/>
            <a:ext cx="2843942" cy="31599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476" y="1602652"/>
            <a:ext cx="6894053" cy="4685132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US" sz="35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Tests/Assignments:</a:t>
            </a:r>
          </a:p>
          <a:p>
            <a:pPr marL="0" indent="0">
              <a:buNone/>
            </a:pPr>
            <a:r>
              <a:rPr lang="en-US" sz="26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Performance Levels based on a 1-4 rubric</a:t>
            </a:r>
          </a:p>
          <a:p>
            <a:r>
              <a:rPr lang="en-US" sz="26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Level 1: 49</a:t>
            </a:r>
            <a:r>
              <a:rPr lang="en-US" sz="2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% or below (Beginning) </a:t>
            </a:r>
          </a:p>
          <a:p>
            <a:pPr lvl="1"/>
            <a:r>
              <a:rPr lang="en-US" sz="2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Not meeting grade level standards</a:t>
            </a:r>
          </a:p>
          <a:p>
            <a:r>
              <a:rPr lang="en-US" sz="26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Level 2 : 5</a:t>
            </a:r>
            <a:r>
              <a:rPr lang="en-US" sz="2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0% - 69% (Progressing)</a:t>
            </a:r>
          </a:p>
          <a:p>
            <a:pPr lvl="1"/>
            <a:r>
              <a:rPr lang="en-US" sz="2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Partially meeting grade level standards</a:t>
            </a:r>
          </a:p>
          <a:p>
            <a:r>
              <a:rPr lang="en-US" sz="26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Level 3: </a:t>
            </a:r>
            <a:r>
              <a:rPr lang="en-US" sz="2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70% - 89% (Achieving) </a:t>
            </a:r>
          </a:p>
          <a:p>
            <a:pPr lvl="1"/>
            <a:r>
              <a:rPr lang="en-US" sz="2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Consistently meeting grade level standards</a:t>
            </a:r>
          </a:p>
          <a:p>
            <a:r>
              <a:rPr lang="en-US" sz="26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Level 4: </a:t>
            </a:r>
            <a:r>
              <a:rPr lang="en-US" sz="2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90% - 100% (Extending) </a:t>
            </a:r>
          </a:p>
          <a:p>
            <a:pPr lvl="1"/>
            <a:r>
              <a:rPr lang="en-US" sz="2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In-depth understanding</a:t>
            </a:r>
          </a:p>
          <a:p>
            <a:pPr marL="0" indent="0">
              <a:buNone/>
            </a:pPr>
            <a:r>
              <a:rPr lang="en-US" sz="2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</a:t>
            </a:r>
            <a:r>
              <a:rPr lang="en-US" sz="34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Homework and Classwork Grading Policy</a:t>
            </a:r>
          </a:p>
          <a:p>
            <a:pPr marL="0" indent="0">
              <a:buNone/>
            </a:pPr>
            <a:r>
              <a:rPr lang="en-US" sz="26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4</a:t>
            </a:r>
            <a:r>
              <a:rPr lang="en-US" sz="2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= 0-2 missing assignments</a:t>
            </a:r>
          </a:p>
          <a:p>
            <a:pPr marL="0" indent="0">
              <a:buNone/>
            </a:pPr>
            <a:r>
              <a:rPr lang="en-US" sz="26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3</a:t>
            </a:r>
            <a:r>
              <a:rPr lang="en-US" sz="2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= 3-5 missing assignments</a:t>
            </a:r>
          </a:p>
          <a:p>
            <a:pPr marL="0" indent="0">
              <a:buNone/>
            </a:pPr>
            <a:r>
              <a:rPr lang="en-US" sz="26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2</a:t>
            </a:r>
            <a:r>
              <a:rPr lang="en-US" sz="2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= 6-8 missing assignments</a:t>
            </a:r>
          </a:p>
          <a:p>
            <a:pPr marL="0" indent="0">
              <a:buNone/>
            </a:pPr>
            <a:r>
              <a:rPr lang="en-US" sz="26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1</a:t>
            </a:r>
            <a:r>
              <a:rPr lang="en-US" sz="2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= 9 or more missing assignments</a:t>
            </a:r>
          </a:p>
        </p:txBody>
      </p:sp>
    </p:spTree>
    <p:extLst>
      <p:ext uri="{BB962C8B-B14F-4D97-AF65-F5344CB8AC3E}">
        <p14:creationId xmlns:p14="http://schemas.microsoft.com/office/powerpoint/2010/main" val="31093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B32C-6D1E-8B9F-305B-3F033D9F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89" y="1349680"/>
            <a:ext cx="3340198" cy="4449541"/>
          </a:xfrm>
        </p:spPr>
        <p:txBody>
          <a:bodyPr anchor="t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  <a:latin typeface="KG All of Me"/>
              </a:rPr>
              <a:t>How will I communicate with you?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6533C3-E99D-E59D-63B8-6BC1D62F60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4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KG All of Me" panose="02000000000000000000" pitchFamily="2" charset="0"/>
              </a:rPr>
              <a:t>Weekly Folders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476" y="1602652"/>
            <a:ext cx="6894053" cy="4685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5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Red Folders:</a:t>
            </a: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Will go home every THURSDAY.</a:t>
            </a: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Please review graded work and sign any test/quiz with 2 or below and return it in the folder.</a:t>
            </a:r>
            <a:endParaRPr lang="en-US" sz="22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Your child will hand-write any “digital” grades from Google Classroom, Big Ideas Math, or McGraw Hill </a:t>
            </a:r>
            <a:r>
              <a:rPr lang="en-US" sz="2200" b="1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ConnectEd</a:t>
            </a:r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.</a:t>
            </a: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Please sign the Thursday sheet to indicate you  have reviewed their graded work.</a:t>
            </a: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Send folder back to school with your child on Friday.</a:t>
            </a:r>
            <a:endParaRPr lang="en-US" sz="22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4EFE2-5A8D-B3D1-53EF-6F2FA4BF6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20" y="1566587"/>
            <a:ext cx="3448227" cy="48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24" y="172780"/>
            <a:ext cx="666205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KG All of Me" panose="02000000000000000000" pitchFamily="2" charset="0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18431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dirty="0">
              <a:latin typeface="KG A Thousand Years" panose="02000000000000000000" pitchFamily="2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8E5186-7FDC-4AC0-8DA4-CD964668C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39972" y="3774529"/>
            <a:ext cx="2624670" cy="2624670"/>
          </a:xfrm>
          <a:prstGeom prst="rect">
            <a:avLst/>
          </a:prstGeom>
        </p:spPr>
      </p:pic>
      <p:pic>
        <p:nvPicPr>
          <p:cNvPr id="14" name="Picture 13" descr="A picture containing monitor, computer, screen, sitting&#10;&#10;Description automatically generated">
            <a:extLst>
              <a:ext uri="{FF2B5EF4-FFF2-40B4-BE49-F238E27FC236}">
                <a16:creationId xmlns:a16="http://schemas.microsoft.com/office/drawing/2014/main" id="{470CD7D9-169B-49B5-A44B-EFCB547B8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18295" y="595476"/>
            <a:ext cx="2624669" cy="262466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465533-0374-4850-84AE-5B4F0E005B03}"/>
              </a:ext>
            </a:extLst>
          </p:cNvPr>
          <p:cNvSpPr txBox="1">
            <a:spLocks/>
          </p:cNvSpPr>
          <p:nvPr/>
        </p:nvSpPr>
        <p:spPr>
          <a:xfrm>
            <a:off x="338904" y="1405236"/>
            <a:ext cx="7247712" cy="35915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800" dirty="0">
              <a:solidFill>
                <a:schemeClr val="tx1"/>
              </a:solidFill>
              <a:latin typeface="KG WhY YoU GoTtA Be So MeAn" panose="02000506000000020004" pitchFamily="2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5900" dirty="0">
                <a:solidFill>
                  <a:schemeClr val="tx1"/>
                </a:solidFill>
                <a:latin typeface="KG WhY YoU GoTtA Be So MeAn" panose="02000506000000020004" pitchFamily="2" charset="0"/>
              </a:rPr>
              <a:t>PAW Print and Oak Ridge Website</a:t>
            </a:r>
          </a:p>
          <a:p>
            <a:pPr lvl="1"/>
            <a:r>
              <a:rPr lang="en-US" sz="4200" dirty="0">
                <a:solidFill>
                  <a:schemeClr val="tx1"/>
                </a:solidFill>
              </a:rPr>
              <a:t>Refer to the PAW Print (sent weekly through AERIES) and the Oak Ridge homepage for school/PTA announcements and upcoming events</a:t>
            </a:r>
          </a:p>
          <a:p>
            <a:r>
              <a:rPr lang="en-US" sz="5900" dirty="0">
                <a:solidFill>
                  <a:schemeClr val="tx1"/>
                </a:solidFill>
                <a:latin typeface="KG WhY YoU GoTtA Be So MeAn" panose="02000506000000020004" pitchFamily="2" charset="0"/>
              </a:rPr>
              <a:t>ClassDojo</a:t>
            </a:r>
          </a:p>
          <a:p>
            <a:pPr lvl="1"/>
            <a:r>
              <a:rPr lang="en-US" sz="4200" dirty="0">
                <a:solidFill>
                  <a:schemeClr val="tx1"/>
                </a:solidFill>
              </a:rPr>
              <a:t>Class Announcements are posted in “Class Story”</a:t>
            </a:r>
          </a:p>
          <a:p>
            <a:pPr lvl="2"/>
            <a:r>
              <a:rPr lang="en-US" sz="3800" dirty="0">
                <a:solidFill>
                  <a:schemeClr val="tx1"/>
                </a:solidFill>
              </a:rPr>
              <a:t>Comments left on “Story” are </a:t>
            </a:r>
            <a:r>
              <a:rPr lang="en-US" sz="3800" b="1" dirty="0">
                <a:solidFill>
                  <a:schemeClr val="tx1"/>
                </a:solidFill>
              </a:rPr>
              <a:t>public</a:t>
            </a:r>
          </a:p>
          <a:p>
            <a:pPr lvl="1"/>
            <a:r>
              <a:rPr lang="en-US" sz="4200" dirty="0">
                <a:solidFill>
                  <a:schemeClr val="tx1"/>
                </a:solidFill>
              </a:rPr>
              <a:t>Private Messaging: General Questions only</a:t>
            </a:r>
          </a:p>
          <a:p>
            <a:pPr lvl="1"/>
            <a:endParaRPr lang="en-US" sz="3400" dirty="0">
              <a:solidFill>
                <a:schemeClr val="tx1"/>
              </a:solidFill>
            </a:endParaRPr>
          </a:p>
          <a:p>
            <a:r>
              <a:rPr lang="en-US" sz="5900" dirty="0">
                <a:solidFill>
                  <a:schemeClr val="tx1"/>
                </a:solidFill>
                <a:latin typeface="KG WhY YoU GoTtA Be So MeAn" panose="02000506000000020004" pitchFamily="2" charset="0"/>
              </a:rPr>
              <a:t>Email</a:t>
            </a:r>
          </a:p>
          <a:p>
            <a:pPr lvl="1"/>
            <a:r>
              <a:rPr lang="en-US" sz="4200" dirty="0">
                <a:solidFill>
                  <a:schemeClr val="tx1"/>
                </a:solidFill>
              </a:rPr>
              <a:t>Specific questions, concerns, and comments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KG A Thousand Years" panose="02000000000000000000" pitchFamily="2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1C58F0-2C28-42FF-9C5D-2B5235AF2C7E}"/>
              </a:ext>
            </a:extLst>
          </p:cNvPr>
          <p:cNvSpPr txBox="1">
            <a:spLocks/>
          </p:cNvSpPr>
          <p:nvPr/>
        </p:nvSpPr>
        <p:spPr>
          <a:xfrm>
            <a:off x="6186347" y="1405236"/>
            <a:ext cx="6491963" cy="5421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KG A Thousand Years" panose="02000000000000000000" pitchFamily="2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2F85B7-50AC-4A23-AE95-CA55A9C81E3D}"/>
              </a:ext>
            </a:extLst>
          </p:cNvPr>
          <p:cNvSpPr txBox="1">
            <a:spLocks/>
          </p:cNvSpPr>
          <p:nvPr/>
        </p:nvSpPr>
        <p:spPr>
          <a:xfrm>
            <a:off x="1650109" y="4508215"/>
            <a:ext cx="6491963" cy="2802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Selina_Alonso@chino.k12.ca.us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7FE39-82FE-2A2E-E42E-22059BD4E302}"/>
              </a:ext>
            </a:extLst>
          </p:cNvPr>
          <p:cNvSpPr txBox="1"/>
          <p:nvPr/>
        </p:nvSpPr>
        <p:spPr>
          <a:xfrm>
            <a:off x="1108672" y="6038889"/>
            <a:ext cx="547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am committed to answering Dojo messages and Email within 24 hours on weekdays </a:t>
            </a:r>
          </a:p>
        </p:txBody>
      </p:sp>
    </p:spTree>
    <p:extLst>
      <p:ext uri="{BB962C8B-B14F-4D97-AF65-F5344CB8AC3E}">
        <p14:creationId xmlns:p14="http://schemas.microsoft.com/office/powerpoint/2010/main" val="14520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5676-7BEF-4937-8486-D6FE50F7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KG All of Me" panose="02000000000000000000" pitchFamily="2" charset="0"/>
              </a:rPr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28F0-C0B0-49B0-BB03-EF071B72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48069"/>
            <a:ext cx="5893942" cy="42288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One-to-One Devices in the classroom</a:t>
            </a:r>
          </a:p>
          <a:p>
            <a:r>
              <a:rPr lang="en-US" dirty="0"/>
              <a:t>Chromebooks are checked out to students and will go home as needed.</a:t>
            </a:r>
          </a:p>
          <a:p>
            <a:r>
              <a:rPr lang="en-US" dirty="0"/>
              <a:t>Some assignments will be completed in Google Classroom, Big Ideas, or McGraw Hill </a:t>
            </a:r>
            <a:r>
              <a:rPr lang="en-US" dirty="0" err="1"/>
              <a:t>ConnectEd</a:t>
            </a:r>
            <a:endParaRPr lang="en-US" dirty="0"/>
          </a:p>
          <a:p>
            <a:r>
              <a:rPr lang="en-US" dirty="0"/>
              <a:t>Students access apps through ClassLink on Oak Ridge Homepage.</a:t>
            </a:r>
          </a:p>
        </p:txBody>
      </p:sp>
      <p:pic>
        <p:nvPicPr>
          <p:cNvPr id="6" name="Picture 5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8A55448F-D9DF-4066-B32D-E89F2C8E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7933" y="1417086"/>
            <a:ext cx="5041011" cy="529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968</Words>
  <Application>Microsoft Office PowerPoint</Application>
  <PresentationFormat>Widescreen</PresentationFormat>
  <Paragraphs>235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KG A Thousand Years</vt:lpstr>
      <vt:lpstr>KG All of Me</vt:lpstr>
      <vt:lpstr>KG WhY YoU GoTtA Be So MeAn</vt:lpstr>
      <vt:lpstr>Depth</vt:lpstr>
      <vt:lpstr>Back to School Night 2023-2024</vt:lpstr>
      <vt:lpstr>  Student Expectations</vt:lpstr>
      <vt:lpstr>If your child is absent…</vt:lpstr>
      <vt:lpstr>Projects</vt:lpstr>
      <vt:lpstr>Grading Policy</vt:lpstr>
      <vt:lpstr>How will I communicate with you?</vt:lpstr>
      <vt:lpstr>Weekly Folders</vt:lpstr>
      <vt:lpstr>Communication</vt:lpstr>
      <vt:lpstr>Technology</vt:lpstr>
      <vt:lpstr>English Language Arts (ELA)   </vt:lpstr>
      <vt:lpstr>Math</vt:lpstr>
      <vt:lpstr>Writing </vt:lpstr>
      <vt:lpstr>PowerPoint Presentation</vt:lpstr>
      <vt:lpstr>Parent – Teacher Conferences </vt:lpstr>
      <vt:lpstr>Volunteers:</vt:lpstr>
      <vt:lpstr>Teacher Wish List: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Back to School Night! 2020-2021</dc:title>
  <dc:creator>Fletcher, Tori</dc:creator>
  <cp:lastModifiedBy>Alonso, Selina</cp:lastModifiedBy>
  <cp:revision>100</cp:revision>
  <dcterms:created xsi:type="dcterms:W3CDTF">2020-08-27T19:15:04Z</dcterms:created>
  <dcterms:modified xsi:type="dcterms:W3CDTF">2023-09-01T03:44:56Z</dcterms:modified>
</cp:coreProperties>
</file>